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51"/>
  </p:notesMasterIdLst>
  <p:sldIdLst>
    <p:sldId id="256" r:id="rId4"/>
    <p:sldId id="261" r:id="rId5"/>
    <p:sldId id="264" r:id="rId6"/>
    <p:sldId id="268" r:id="rId7"/>
    <p:sldId id="313" r:id="rId8"/>
    <p:sldId id="279" r:id="rId9"/>
    <p:sldId id="350" r:id="rId10"/>
    <p:sldId id="329" r:id="rId11"/>
    <p:sldId id="265" r:id="rId12"/>
    <p:sldId id="273" r:id="rId13"/>
    <p:sldId id="302" r:id="rId14"/>
    <p:sldId id="303" r:id="rId15"/>
    <p:sldId id="301" r:id="rId16"/>
    <p:sldId id="300" r:id="rId17"/>
    <p:sldId id="304" r:id="rId18"/>
    <p:sldId id="330" r:id="rId19"/>
    <p:sldId id="331" r:id="rId20"/>
    <p:sldId id="332" r:id="rId21"/>
    <p:sldId id="351" r:id="rId22"/>
    <p:sldId id="310" r:id="rId23"/>
    <p:sldId id="352" r:id="rId24"/>
    <p:sldId id="312" r:id="rId25"/>
    <p:sldId id="353" r:id="rId26"/>
    <p:sldId id="305" r:id="rId27"/>
    <p:sldId id="306" r:id="rId28"/>
    <p:sldId id="314" r:id="rId29"/>
    <p:sldId id="315" r:id="rId30"/>
    <p:sldId id="269" r:id="rId31"/>
    <p:sldId id="316" r:id="rId32"/>
    <p:sldId id="355" r:id="rId33"/>
    <p:sldId id="317" r:id="rId34"/>
    <p:sldId id="320" r:id="rId35"/>
    <p:sldId id="348" r:id="rId36"/>
    <p:sldId id="354" r:id="rId37"/>
    <p:sldId id="321" r:id="rId38"/>
    <p:sldId id="322" r:id="rId39"/>
    <p:sldId id="280" r:id="rId40"/>
    <p:sldId id="323" r:id="rId41"/>
    <p:sldId id="342" r:id="rId42"/>
    <p:sldId id="340" r:id="rId43"/>
    <p:sldId id="341" r:id="rId44"/>
    <p:sldId id="336" r:id="rId45"/>
    <p:sldId id="337" r:id="rId46"/>
    <p:sldId id="326" r:id="rId47"/>
    <p:sldId id="325" r:id="rId48"/>
    <p:sldId id="327" r:id="rId49"/>
    <p:sldId id="328" r:id="rId50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56"/>
    <a:srgbClr val="1C8C47"/>
    <a:srgbClr val="21A353"/>
    <a:srgbClr val="FFCCFF"/>
    <a:srgbClr val="FFFFFF"/>
    <a:srgbClr val="FF99CC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274" y="8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-14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E25B030-94AB-4A89-8788-2FD3F0DC3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030C03-77F6-4153-A25E-306EFE9454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46820-87B6-409F-831F-90896754D7ED}" type="datetimeFigureOut">
              <a:rPr lang="en-US"/>
              <a:pPr>
                <a:defRPr/>
              </a:pPr>
              <a:t>2/7/2020</a:t>
            </a:fld>
            <a:endParaRPr lang="en-US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E2622925-DAFF-4CA1-AE65-2A1677F8D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E03BB27-F20C-43B5-8465-719627D17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654271-039E-4D0D-B97E-8DDE704D6C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1AB14B-C866-4224-9ECF-28560D467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247B43-0CD9-47FB-A335-3D62A10D9A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5D996478-2479-4F02-83D0-EFE93F188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9B9A8D3C-5E89-4F89-951B-F75AD074D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116095D6-5E3C-461D-AA9C-E5235EFDD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023955-89B6-4382-AD96-753F342A4DF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>
            <a:extLst>
              <a:ext uri="{FF2B5EF4-FFF2-40B4-BE49-F238E27FC236}">
                <a16:creationId xmlns:a16="http://schemas.microsoft.com/office/drawing/2014/main" id="{A5B1277C-1473-491C-8C9E-BD84AA365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>
            <a:extLst>
              <a:ext uri="{FF2B5EF4-FFF2-40B4-BE49-F238E27FC236}">
                <a16:creationId xmlns:a16="http://schemas.microsoft.com/office/drawing/2014/main" id="{A203C529-DDCF-4395-8303-F5E79419E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A437E46F-1203-4180-B7BD-F700C7543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B45359-3AAD-419C-93E2-C395539EEBC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imagen de diapositiva 1">
            <a:extLst>
              <a:ext uri="{FF2B5EF4-FFF2-40B4-BE49-F238E27FC236}">
                <a16:creationId xmlns:a16="http://schemas.microsoft.com/office/drawing/2014/main" id="{119667E8-2975-44A9-9E36-2987D73DA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Marcador de notas 2">
            <a:extLst>
              <a:ext uri="{FF2B5EF4-FFF2-40B4-BE49-F238E27FC236}">
                <a16:creationId xmlns:a16="http://schemas.microsoft.com/office/drawing/2014/main" id="{4AFD6A74-68C4-44F9-AD3B-1BD78027B4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44036" name="Marcador de número de diapositiva 3">
            <a:extLst>
              <a:ext uri="{FF2B5EF4-FFF2-40B4-BE49-F238E27FC236}">
                <a16:creationId xmlns:a16="http://schemas.microsoft.com/office/drawing/2014/main" id="{6E2C8663-F2C4-4D8B-8DC9-34F3F7F45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82E8A-EA2B-43E8-A357-0E79C588F0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>
            <a:extLst>
              <a:ext uri="{FF2B5EF4-FFF2-40B4-BE49-F238E27FC236}">
                <a16:creationId xmlns:a16="http://schemas.microsoft.com/office/drawing/2014/main" id="{293B02D1-C2C2-4F28-B775-D6DA71C73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>
            <a:extLst>
              <a:ext uri="{FF2B5EF4-FFF2-40B4-BE49-F238E27FC236}">
                <a16:creationId xmlns:a16="http://schemas.microsoft.com/office/drawing/2014/main" id="{89FAE078-246C-4DAF-8D76-30EB2E2D9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46084" name="Marcador de número de diapositiva 3">
            <a:extLst>
              <a:ext uri="{FF2B5EF4-FFF2-40B4-BE49-F238E27FC236}">
                <a16:creationId xmlns:a16="http://schemas.microsoft.com/office/drawing/2014/main" id="{AEC4D4E7-263E-4002-A992-F2BC216C3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A4E787-4BE8-4EAE-80FD-819B3858864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C3E9956-1FB4-4365-A797-B7CE9D1A4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9072FB9C-A554-49A6-8C12-94D9B2D4B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55A5EC36-87DF-43D5-A3C5-EEE3A30EF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3D996-A4D8-460F-AF7A-BC707992DB1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>
            <a:extLst>
              <a:ext uri="{FF2B5EF4-FFF2-40B4-BE49-F238E27FC236}">
                <a16:creationId xmlns:a16="http://schemas.microsoft.com/office/drawing/2014/main" id="{CA797EDF-6529-48E3-9BBA-723AE2EBC1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>
            <a:extLst>
              <a:ext uri="{FF2B5EF4-FFF2-40B4-BE49-F238E27FC236}">
                <a16:creationId xmlns:a16="http://schemas.microsoft.com/office/drawing/2014/main" id="{46AFF69E-E0BB-41B2-A0EC-645D88680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56324" name="Marcador de número de diapositiva 3">
            <a:extLst>
              <a:ext uri="{FF2B5EF4-FFF2-40B4-BE49-F238E27FC236}">
                <a16:creationId xmlns:a16="http://schemas.microsoft.com/office/drawing/2014/main" id="{58375322-FDD5-4975-87CE-A785DBB63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8657A7-D70E-41B8-8281-070CBF1B56E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440D0CF5-C5D7-46EA-BAD2-F740044502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57225"/>
            <a:ext cx="17653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  <a:p>
            <a:pPr lvl="1"/>
            <a:r>
              <a:rPr lang="es-ES" altLang="ko-KR"/>
              <a:t>Segundo nivel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  <a:p>
            <a:pPr lvl="1"/>
            <a:r>
              <a:rPr lang="es-ES" altLang="ko-KR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64381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98AC31A7-0D93-4BA0-AD93-4941F8015482}"/>
              </a:ext>
            </a:extLst>
          </p:cNvPr>
          <p:cNvSpPr/>
          <p:nvPr userDrawn="1"/>
        </p:nvSpPr>
        <p:spPr>
          <a:xfrm>
            <a:off x="0" y="1760538"/>
            <a:ext cx="9144000" cy="2211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8" name="Picture 2" descr="D:\Fullppt\PNG이미지\핸드폰2.png">
            <a:extLst>
              <a:ext uri="{FF2B5EF4-FFF2-40B4-BE49-F238E27FC236}">
                <a16:creationId xmlns:a16="http://schemas.microsoft.com/office/drawing/2014/main" id="{D416FB6A-D6F8-4869-96F9-D170E98FE1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042988"/>
            <a:ext cx="2870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08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D33AF-C0C7-458D-A915-C77B92F0DAD1}"/>
              </a:ext>
            </a:extLst>
          </p:cNvPr>
          <p:cNvSpPr/>
          <p:nvPr userDrawn="1"/>
        </p:nvSpPr>
        <p:spPr>
          <a:xfrm>
            <a:off x="4859338" y="0"/>
            <a:ext cx="36512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B607C-E504-48C0-98CA-A3E95F79701E}"/>
              </a:ext>
            </a:extLst>
          </p:cNvPr>
          <p:cNvSpPr/>
          <p:nvPr userDrawn="1"/>
        </p:nvSpPr>
        <p:spPr>
          <a:xfrm>
            <a:off x="4895850" y="1311275"/>
            <a:ext cx="180975" cy="2520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1446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66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3132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95548B-C006-45B0-9183-EB6C66EB7C70}"/>
              </a:ext>
            </a:extLst>
          </p:cNvPr>
          <p:cNvSpPr/>
          <p:nvPr userDrawn="1"/>
        </p:nvSpPr>
        <p:spPr>
          <a:xfrm>
            <a:off x="0" y="411163"/>
            <a:ext cx="6443663" cy="43211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5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365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889B1111-A7D8-43AA-888F-E65D10041C27}"/>
              </a:ext>
            </a:extLst>
          </p:cNvPr>
          <p:cNvSpPr/>
          <p:nvPr userDrawn="1"/>
        </p:nvSpPr>
        <p:spPr>
          <a:xfrm>
            <a:off x="0" y="5053013"/>
            <a:ext cx="9144000" cy="180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D650D2-7BA8-404F-8CAE-722801A43839}"/>
              </a:ext>
            </a:extLst>
          </p:cNvPr>
          <p:cNvSpPr/>
          <p:nvPr userDrawn="1"/>
        </p:nvSpPr>
        <p:spPr>
          <a:xfrm>
            <a:off x="0" y="0"/>
            <a:ext cx="914400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990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191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40C0A34B-AF06-4BF4-B31C-7DB34E8F7EE3}"/>
              </a:ext>
            </a:extLst>
          </p:cNvPr>
          <p:cNvSpPr/>
          <p:nvPr userDrawn="1"/>
        </p:nvSpPr>
        <p:spPr>
          <a:xfrm>
            <a:off x="354013" y="1131888"/>
            <a:ext cx="2849562" cy="3649662"/>
          </a:xfrm>
          <a:prstGeom prst="roundRect">
            <a:avLst>
              <a:gd name="adj" fmla="val 39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46A80A74-8124-4351-B60B-3722E545E214}"/>
              </a:ext>
            </a:extLst>
          </p:cNvPr>
          <p:cNvSpPr/>
          <p:nvPr userDrawn="1"/>
        </p:nvSpPr>
        <p:spPr>
          <a:xfrm>
            <a:off x="531813" y="1347788"/>
            <a:ext cx="107950" cy="324008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Half Frame 17">
            <a:extLst>
              <a:ext uri="{FF2B5EF4-FFF2-40B4-BE49-F238E27FC236}">
                <a16:creationId xmlns:a16="http://schemas.microsoft.com/office/drawing/2014/main" id="{B95EA55A-C21E-4597-9DB2-67E1C3A0DD5E}"/>
              </a:ext>
            </a:extLst>
          </p:cNvPr>
          <p:cNvSpPr/>
          <p:nvPr userDrawn="1"/>
        </p:nvSpPr>
        <p:spPr>
          <a:xfrm rot="5400000">
            <a:off x="2593182" y="1237456"/>
            <a:ext cx="501650" cy="503237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451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B88F70-A7B8-4698-BB97-C408486D554A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4609DB6-DC80-434B-B4CA-61B1700996A4}"/>
              </a:ext>
            </a:extLst>
          </p:cNvPr>
          <p:cNvSpPr/>
          <p:nvPr userDrawn="1"/>
        </p:nvSpPr>
        <p:spPr>
          <a:xfrm>
            <a:off x="2116138" y="842963"/>
            <a:ext cx="4895850" cy="34575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9ADC0F-E6CA-4906-BF00-FFFF981C488E}"/>
              </a:ext>
            </a:extLst>
          </p:cNvPr>
          <p:cNvSpPr/>
          <p:nvPr userDrawn="1"/>
        </p:nvSpPr>
        <p:spPr>
          <a:xfrm>
            <a:off x="2116138" y="0"/>
            <a:ext cx="4895850" cy="1952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62648F-13D5-4775-9298-FD7431A5763F}"/>
              </a:ext>
            </a:extLst>
          </p:cNvPr>
          <p:cNvSpPr/>
          <p:nvPr userDrawn="1"/>
        </p:nvSpPr>
        <p:spPr>
          <a:xfrm>
            <a:off x="2116138" y="4948238"/>
            <a:ext cx="4895850" cy="1952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8" name="Picture 2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F96C80D1-3142-4B95-B944-B9EF864456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55700"/>
            <a:ext cx="8159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629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27A2ECF-1B2C-4D73-BD6F-6E08D7A90220}"/>
              </a:ext>
            </a:extLst>
          </p:cNvPr>
          <p:cNvSpPr/>
          <p:nvPr userDrawn="1"/>
        </p:nvSpPr>
        <p:spPr>
          <a:xfrm>
            <a:off x="3311525" y="738188"/>
            <a:ext cx="2520950" cy="2519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5" name="Picture 2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A981C9F5-D6DA-405A-AAEF-964673C71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139825"/>
            <a:ext cx="8191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7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076">
            <a:extLst>
              <a:ext uri="{FF2B5EF4-FFF2-40B4-BE49-F238E27FC236}">
                <a16:creationId xmlns:a16="http://schemas.microsoft.com/office/drawing/2014/main" id="{C7C54B27-D1F6-487A-9343-2BCE38276972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41BF9CEB-5851-4A58-A9B3-BA3C6EB783AD}"/>
                </a:ext>
              </a:extLst>
            </p:cNvPr>
            <p:cNvSpPr/>
            <p:nvPr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49579199-C7C1-4578-9A47-5C4B18DEB631}"/>
                </a:ext>
              </a:extLst>
            </p:cNvPr>
            <p:cNvSpPr/>
            <p:nvPr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6295FFEE-5B8D-4C0F-BAD0-0D1AD9C01A1F}"/>
                </a:ext>
              </a:extLst>
            </p:cNvPr>
            <p:cNvSpPr/>
            <p:nvPr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6CD1C05-43C8-4BE2-8F2D-D2A735798EF4}"/>
                </a:ext>
              </a:extLst>
            </p:cNvPr>
            <p:cNvSpPr/>
            <p:nvPr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C7705E1E-1188-4CCF-9A72-78C897C64692}"/>
                </a:ext>
              </a:extLst>
            </p:cNvPr>
            <p:cNvSpPr/>
            <p:nvPr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A2EFA3-0402-4FA4-B964-96BCB5B8CBD8}"/>
                </a:ext>
              </a:extLst>
            </p:cNvPr>
            <p:cNvSpPr/>
            <p:nvPr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4133CEC1-6060-4A2C-A428-2204F76B5DE7}"/>
                </a:ext>
              </a:extLst>
            </p:cNvPr>
            <p:cNvSpPr/>
            <p:nvPr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8990BFBD-B031-40F4-944D-78406004ACB5}"/>
                </a:ext>
              </a:extLst>
            </p:cNvPr>
            <p:cNvSpPr/>
            <p:nvPr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2BF5E6E0-3634-4354-AF66-6C14AC85FC2B}"/>
                </a:ext>
              </a:extLst>
            </p:cNvPr>
            <p:cNvSpPr/>
            <p:nvPr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B4BB93-0FFE-4693-894B-2D5435654B4F}"/>
                </a:ext>
              </a:extLst>
            </p:cNvPr>
            <p:cNvSpPr/>
            <p:nvPr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4F5AEFFA-5459-4E0F-9CCC-5F5745F1F0EB}"/>
                </a:ext>
              </a:extLst>
            </p:cNvPr>
            <p:cNvSpPr/>
            <p:nvPr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6E3FFEFF-46EE-403F-9A07-02E768F36F0A}"/>
                </a:ext>
              </a:extLst>
            </p:cNvPr>
            <p:cNvSpPr/>
            <p:nvPr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1FFA6268-00FD-44B9-A71A-8BC0ED88F126}"/>
                </a:ext>
              </a:extLst>
            </p:cNvPr>
            <p:cNvSpPr/>
            <p:nvPr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6C3167C-A301-4015-A3E4-51920B015497}"/>
                </a:ext>
              </a:extLst>
            </p:cNvPr>
            <p:cNvSpPr/>
            <p:nvPr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907AF5C4-3A7F-41B1-8546-5544892DCA48}"/>
                </a:ext>
              </a:extLst>
            </p:cNvPr>
            <p:cNvSpPr/>
            <p:nvPr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33CFE6AC-6437-4C72-95E8-3588C3740F4F}"/>
                </a:ext>
              </a:extLst>
            </p:cNvPr>
            <p:cNvSpPr/>
            <p:nvPr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9AEDB1D7-BFC9-49F8-8BD6-1D3077583716}"/>
                </a:ext>
              </a:extLst>
            </p:cNvPr>
            <p:cNvSpPr/>
            <p:nvPr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4" name="사다리꼴 6">
              <a:extLst>
                <a:ext uri="{FF2B5EF4-FFF2-40B4-BE49-F238E27FC236}">
                  <a16:creationId xmlns:a16="http://schemas.microsoft.com/office/drawing/2014/main" id="{757220D6-19F4-4BAD-8FEA-F05499660D03}"/>
                </a:ext>
              </a:extLst>
            </p:cNvPr>
            <p:cNvSpPr/>
            <p:nvPr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9EC9137A-3D42-42D8-8A54-280A8BE9231D}"/>
              </a:ext>
            </a:extLst>
          </p:cNvPr>
          <p:cNvSpPr/>
          <p:nvPr userDrawn="1"/>
        </p:nvSpPr>
        <p:spPr>
          <a:xfrm>
            <a:off x="0" y="0"/>
            <a:ext cx="9144000" cy="1347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8F5006BE-E29E-4665-808A-095136E4C7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798888"/>
            <a:ext cx="9144000" cy="1344612"/>
            <a:chOff x="0" y="3798740"/>
            <a:chExt cx="9144000" cy="1344760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7DFF9F97-82F6-4043-B6A7-C99E3E85C280}"/>
                </a:ext>
              </a:extLst>
            </p:cNvPr>
            <p:cNvSpPr/>
            <p:nvPr userDrawn="1"/>
          </p:nvSpPr>
          <p:spPr>
            <a:xfrm>
              <a:off x="0" y="4732293"/>
              <a:ext cx="9144000" cy="411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B6043C54-B078-4EB8-ABB8-0F54451D958F}"/>
                </a:ext>
              </a:extLst>
            </p:cNvPr>
            <p:cNvSpPr/>
            <p:nvPr userDrawn="1"/>
          </p:nvSpPr>
          <p:spPr>
            <a:xfrm>
              <a:off x="2195513" y="4300445"/>
              <a:ext cx="576262" cy="576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CB1744D9-79EA-4FB5-8DF5-6B36FD472CE8}"/>
                </a:ext>
              </a:extLst>
            </p:cNvPr>
            <p:cNvSpPr/>
            <p:nvPr userDrawn="1"/>
          </p:nvSpPr>
          <p:spPr>
            <a:xfrm>
              <a:off x="1771650" y="4362364"/>
              <a:ext cx="576263" cy="574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2263170C-A48F-4A6A-98F1-E0BC2F8C5E3D}"/>
                </a:ext>
              </a:extLst>
            </p:cNvPr>
            <p:cNvSpPr/>
            <p:nvPr userDrawn="1"/>
          </p:nvSpPr>
          <p:spPr>
            <a:xfrm>
              <a:off x="1330325" y="4538596"/>
              <a:ext cx="596900" cy="596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0562F3E8-EF64-4B84-8CEC-7A0D29BD95F6}"/>
                </a:ext>
              </a:extLst>
            </p:cNvPr>
            <p:cNvSpPr/>
            <p:nvPr userDrawn="1"/>
          </p:nvSpPr>
          <p:spPr>
            <a:xfrm>
              <a:off x="7092950" y="3798740"/>
              <a:ext cx="595313" cy="596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9F1C1E91-E501-48AB-A655-1683636AEE8D}"/>
                </a:ext>
              </a:extLst>
            </p:cNvPr>
            <p:cNvSpPr/>
            <p:nvPr userDrawn="1"/>
          </p:nvSpPr>
          <p:spPr>
            <a:xfrm>
              <a:off x="6496050" y="4341725"/>
              <a:ext cx="596900" cy="5953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7DF5FAA1-B74E-4F81-B721-8B7288A64F1C}"/>
                </a:ext>
              </a:extLst>
            </p:cNvPr>
            <p:cNvSpPr/>
            <p:nvPr userDrawn="1"/>
          </p:nvSpPr>
          <p:spPr>
            <a:xfrm>
              <a:off x="6991350" y="4240114"/>
              <a:ext cx="696913" cy="6969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83ACB493-FB50-44FF-8183-465502AB6D0E}"/>
                </a:ext>
              </a:extLst>
            </p:cNvPr>
            <p:cNvSpPr/>
            <p:nvPr userDrawn="1"/>
          </p:nvSpPr>
          <p:spPr>
            <a:xfrm>
              <a:off x="7392988" y="4244876"/>
              <a:ext cx="592137" cy="5922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1BF5F7C6-C5A4-455F-B957-CC6EA0DD4206}"/>
                </a:ext>
              </a:extLst>
            </p:cNvPr>
            <p:cNvSpPr/>
            <p:nvPr userDrawn="1"/>
          </p:nvSpPr>
          <p:spPr>
            <a:xfrm>
              <a:off x="7812088" y="4435397"/>
              <a:ext cx="593725" cy="593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36" name="Group 2">
            <a:extLst>
              <a:ext uri="{FF2B5EF4-FFF2-40B4-BE49-F238E27FC236}">
                <a16:creationId xmlns:a16="http://schemas.microsoft.com/office/drawing/2014/main" id="{8BAF91C7-D288-4B89-B0AF-5A80F27583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535738" y="1104900"/>
            <a:ext cx="673100" cy="485775"/>
            <a:chOff x="6495678" y="1779663"/>
            <a:chExt cx="672848" cy="486211"/>
          </a:xfrm>
        </p:grpSpPr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00E55E78-B77C-4D85-8C91-18382D2D13B7}"/>
                </a:ext>
              </a:extLst>
            </p:cNvPr>
            <p:cNvSpPr/>
            <p:nvPr userDrawn="1"/>
          </p:nvSpPr>
          <p:spPr>
            <a:xfrm>
              <a:off x="6587719" y="1779663"/>
              <a:ext cx="433225" cy="432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01E39BA4-0CD0-4A5E-8FD9-507CFE056AD7}"/>
                </a:ext>
              </a:extLst>
            </p:cNvPr>
            <p:cNvSpPr/>
            <p:nvPr userDrawn="1"/>
          </p:nvSpPr>
          <p:spPr>
            <a:xfrm>
              <a:off x="6871774" y="1913133"/>
              <a:ext cx="296752" cy="297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80248823-B661-4038-A716-6AB5F9E6C2E9}"/>
                </a:ext>
              </a:extLst>
            </p:cNvPr>
            <p:cNvSpPr/>
            <p:nvPr userDrawn="1"/>
          </p:nvSpPr>
          <p:spPr>
            <a:xfrm>
              <a:off x="6495678" y="1995757"/>
              <a:ext cx="269774" cy="270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4C8B40C1-5236-492D-B591-F135558707C3}"/>
                </a:ext>
              </a:extLst>
            </p:cNvPr>
            <p:cNvSpPr/>
            <p:nvPr userDrawn="1"/>
          </p:nvSpPr>
          <p:spPr>
            <a:xfrm>
              <a:off x="6698802" y="1995757"/>
              <a:ext cx="269774" cy="270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8A373601-3171-4497-9E8C-D32F09BA36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98675" y="2182813"/>
            <a:ext cx="525463" cy="379412"/>
            <a:chOff x="6495678" y="1779663"/>
            <a:chExt cx="672848" cy="486211"/>
          </a:xfrm>
        </p:grpSpPr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02962D28-3262-4A86-914A-90ACC6053F2C}"/>
                </a:ext>
              </a:extLst>
            </p:cNvPr>
            <p:cNvSpPr/>
            <p:nvPr userDrawn="1"/>
          </p:nvSpPr>
          <p:spPr>
            <a:xfrm>
              <a:off x="6589185" y="1779663"/>
              <a:ext cx="430948" cy="431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D8BAA2D5-52E4-452E-927F-4A6BCF5B5F91}"/>
                </a:ext>
              </a:extLst>
            </p:cNvPr>
            <p:cNvSpPr/>
            <p:nvPr userDrawn="1"/>
          </p:nvSpPr>
          <p:spPr>
            <a:xfrm>
              <a:off x="6871741" y="1913931"/>
              <a:ext cx="296785" cy="294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3E530E35-AF5D-40E6-B067-2B4813FD1A29}"/>
                </a:ext>
              </a:extLst>
            </p:cNvPr>
            <p:cNvSpPr/>
            <p:nvPr userDrawn="1"/>
          </p:nvSpPr>
          <p:spPr>
            <a:xfrm>
              <a:off x="6495678" y="1995305"/>
              <a:ext cx="270359" cy="270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125B32B3-ECF7-47E3-881B-3EEB4274BA8C}"/>
                </a:ext>
              </a:extLst>
            </p:cNvPr>
            <p:cNvSpPr/>
            <p:nvPr userDrawn="1"/>
          </p:nvSpPr>
          <p:spPr>
            <a:xfrm>
              <a:off x="6698955" y="1995305"/>
              <a:ext cx="270359" cy="270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161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2EA78F9-6D87-4C8D-9557-8E36AFEB5552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F796BF-F478-46D8-B043-22CB5949C257}"/>
              </a:ext>
            </a:extLst>
          </p:cNvPr>
          <p:cNvSpPr/>
          <p:nvPr userDrawn="1"/>
        </p:nvSpPr>
        <p:spPr>
          <a:xfrm>
            <a:off x="2116138" y="842963"/>
            <a:ext cx="4895850" cy="34575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D510E2-1B57-49A5-932B-CAC6F73EF17D}"/>
              </a:ext>
            </a:extLst>
          </p:cNvPr>
          <p:cNvSpPr/>
          <p:nvPr userDrawn="1"/>
        </p:nvSpPr>
        <p:spPr>
          <a:xfrm>
            <a:off x="2116138" y="0"/>
            <a:ext cx="4895850" cy="1952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68A94D-1103-4739-8FE3-2A4392556596}"/>
              </a:ext>
            </a:extLst>
          </p:cNvPr>
          <p:cNvSpPr/>
          <p:nvPr userDrawn="1"/>
        </p:nvSpPr>
        <p:spPr>
          <a:xfrm>
            <a:off x="2116138" y="4948238"/>
            <a:ext cx="4895850" cy="1952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8" name="Picture 2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E0638A3F-D98F-4830-AB19-A2849DBAB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55700"/>
            <a:ext cx="8159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03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498708-C3E4-4A56-BBCC-CF6C3F5CE381}"/>
              </a:ext>
            </a:extLst>
          </p:cNvPr>
          <p:cNvSpPr/>
          <p:nvPr userDrawn="1"/>
        </p:nvSpPr>
        <p:spPr>
          <a:xfrm>
            <a:off x="-3175" y="0"/>
            <a:ext cx="1584325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" name="Picture 2" descr="E:\002-KIMS BUSINESS\007-02-Fullslidesppt-Contents\20161228\02-edu\bulb-item2.png">
            <a:extLst>
              <a:ext uri="{FF2B5EF4-FFF2-40B4-BE49-F238E27FC236}">
                <a16:creationId xmlns:a16="http://schemas.microsoft.com/office/drawing/2014/main" id="{80C615FE-3A97-436E-94A3-05962BBD0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38213"/>
            <a:ext cx="15843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5DA3AFDC-A10D-419D-AA8A-B4BC11117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88988" y="938213"/>
            <a:ext cx="79216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3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0F96A5B-D74D-4C9D-83AA-6CEA3711F448}"/>
              </a:ext>
            </a:extLst>
          </p:cNvPr>
          <p:cNvSpPr/>
          <p:nvPr userDrawn="1"/>
        </p:nvSpPr>
        <p:spPr>
          <a:xfrm>
            <a:off x="-3175" y="0"/>
            <a:ext cx="1584325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" name="Picture 2" descr="E:\002-KIMS BUSINESS\007-02-Fullslidesppt-Contents\20161228\02-edu\bulb-item2.png">
            <a:extLst>
              <a:ext uri="{FF2B5EF4-FFF2-40B4-BE49-F238E27FC236}">
                <a16:creationId xmlns:a16="http://schemas.microsoft.com/office/drawing/2014/main" id="{395C77A4-8968-45A1-A910-2E9A78491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32113"/>
            <a:ext cx="9445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3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2874A4-C284-41A8-8329-7664A2729BFC}"/>
              </a:ext>
            </a:extLst>
          </p:cNvPr>
          <p:cNvSpPr/>
          <p:nvPr userDrawn="1"/>
        </p:nvSpPr>
        <p:spPr>
          <a:xfrm>
            <a:off x="0" y="3400425"/>
            <a:ext cx="9144000" cy="1743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CA63151E-A4A3-4358-ACB9-02704DD77942}"/>
              </a:ext>
            </a:extLst>
          </p:cNvPr>
          <p:cNvSpPr/>
          <p:nvPr userDrawn="1"/>
        </p:nvSpPr>
        <p:spPr>
          <a:xfrm>
            <a:off x="4043363" y="2859088"/>
            <a:ext cx="1081087" cy="1081087"/>
          </a:xfrm>
          <a:prstGeom prst="ellipse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6" name="Picture 2" descr="E:\002-KIMS BUSINESS\007-02-Fullslidesppt-Contents\20161228\02-edu\bulb-item.png">
            <a:extLst>
              <a:ext uri="{FF2B5EF4-FFF2-40B4-BE49-F238E27FC236}">
                <a16:creationId xmlns:a16="http://schemas.microsoft.com/office/drawing/2014/main" id="{39B878BE-1DC3-47FE-A963-9FBE2651B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09900"/>
            <a:ext cx="3508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13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EBD9-4826-4A5B-8F79-B0A531C0DFD6}"/>
              </a:ext>
            </a:extLst>
          </p:cNvPr>
          <p:cNvSpPr/>
          <p:nvPr userDrawn="1"/>
        </p:nvSpPr>
        <p:spPr>
          <a:xfrm>
            <a:off x="0" y="4964113"/>
            <a:ext cx="9144000" cy="179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D78EC-2B0E-4B96-8B14-EBF221A9FEA8}"/>
              </a:ext>
            </a:extLst>
          </p:cNvPr>
          <p:cNvSpPr/>
          <p:nvPr userDrawn="1"/>
        </p:nvSpPr>
        <p:spPr>
          <a:xfrm>
            <a:off x="0" y="0"/>
            <a:ext cx="914400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43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630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A26D50-1338-411E-9AFC-E822FDFCFB8A}"/>
              </a:ext>
            </a:extLst>
          </p:cNvPr>
          <p:cNvSpPr/>
          <p:nvPr userDrawn="1"/>
        </p:nvSpPr>
        <p:spPr>
          <a:xfrm>
            <a:off x="142875" y="92075"/>
            <a:ext cx="8858250" cy="4959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D68EA-0710-4212-8069-268B303DC690}"/>
              </a:ext>
            </a:extLst>
          </p:cNvPr>
          <p:cNvSpPr/>
          <p:nvPr userDrawn="1"/>
        </p:nvSpPr>
        <p:spPr>
          <a:xfrm>
            <a:off x="0" y="3219450"/>
            <a:ext cx="2160588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46D6128-B176-4184-A4BF-B88A434A1F36}"/>
              </a:ext>
            </a:extLst>
          </p:cNvPr>
          <p:cNvSpPr/>
          <p:nvPr userDrawn="1"/>
        </p:nvSpPr>
        <p:spPr>
          <a:xfrm>
            <a:off x="2327275" y="3219450"/>
            <a:ext cx="2160588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7B91289-8AA7-40A0-8884-5003B6E2008F}"/>
              </a:ext>
            </a:extLst>
          </p:cNvPr>
          <p:cNvSpPr/>
          <p:nvPr userDrawn="1"/>
        </p:nvSpPr>
        <p:spPr>
          <a:xfrm>
            <a:off x="4656138" y="3219450"/>
            <a:ext cx="2160587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A4BC6A8-D17A-4936-BAAA-E2984760633C}"/>
              </a:ext>
            </a:extLst>
          </p:cNvPr>
          <p:cNvSpPr/>
          <p:nvPr userDrawn="1"/>
        </p:nvSpPr>
        <p:spPr>
          <a:xfrm>
            <a:off x="6983413" y="3219450"/>
            <a:ext cx="2160587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59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EC9C2F7-6AA1-4E3F-91D8-D4910E1DD5DE}"/>
              </a:ext>
            </a:extLst>
          </p:cNvPr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7" name="Picture 3" descr="D:\Fullppt\005-PNG이미지\노트북.png">
            <a:extLst>
              <a:ext uri="{FF2B5EF4-FFF2-40B4-BE49-F238E27FC236}">
                <a16:creationId xmlns:a16="http://schemas.microsoft.com/office/drawing/2014/main" id="{C1E07BBE-D3CA-4845-8A99-11AE14421C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31888"/>
            <a:ext cx="7229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55BB7F1-F90D-482A-BF4A-4C7BB2FB5291}"/>
              </a:ext>
            </a:extLst>
          </p:cNvPr>
          <p:cNvSpPr/>
          <p:nvPr userDrawn="1"/>
        </p:nvSpPr>
        <p:spPr>
          <a:xfrm>
            <a:off x="468313" y="3363913"/>
            <a:ext cx="302418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s-ES" altLang="ko-KR"/>
              <a:t>Editar el estilo de texto del patrón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ko-KR" noProof="0"/>
              <a:t>Haga clic en el icono para agregar una imagen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11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695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3380A-DC74-497A-8752-BE71BB241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1275" y="1795463"/>
            <a:ext cx="529272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sz="3600" dirty="0"/>
              <a:t>SARLAFT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altLang="ko-KR" sz="1800" dirty="0"/>
              <a:t>Sistema de Administración del Riesgo de Lavado de Activos y de la Financiación del Terrorismo.</a:t>
            </a:r>
            <a:endParaRPr lang="en-US" altLang="ko-KR" sz="1800" b="1" dirty="0"/>
          </a:p>
        </p:txBody>
      </p:sp>
      <p:sp>
        <p:nvSpPr>
          <p:cNvPr id="18435" name="Text Placeholder 3">
            <a:extLst>
              <a:ext uri="{FF2B5EF4-FFF2-40B4-BE49-F238E27FC236}">
                <a16:creationId xmlns:a16="http://schemas.microsoft.com/office/drawing/2014/main" id="{45278974-A976-43F1-B7F0-7BC5E1C80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851275" y="3076575"/>
            <a:ext cx="5292725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MX" altLang="ko-KR" b="1"/>
              <a:t>OFICIAL DE CUMPLIMIENTO</a:t>
            </a:r>
            <a:endParaRPr lang="en-US" altLang="ko-KR" b="1"/>
          </a:p>
        </p:txBody>
      </p:sp>
      <p:pic>
        <p:nvPicPr>
          <p:cNvPr id="18436" name="Picture 2" descr="Logo COSMEPOP.png">
            <a:extLst>
              <a:ext uri="{FF2B5EF4-FFF2-40B4-BE49-F238E27FC236}">
                <a16:creationId xmlns:a16="http://schemas.microsoft.com/office/drawing/2014/main" id="{75D5B252-76E9-429A-A176-8B46529C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40175"/>
            <a:ext cx="12430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DD3D0F-D8B1-497C-A83E-5C1B8A022163}"/>
              </a:ext>
            </a:extLst>
          </p:cNvPr>
          <p:cNvSpPr/>
          <p:nvPr/>
        </p:nvSpPr>
        <p:spPr>
          <a:xfrm>
            <a:off x="4360863" y="1395413"/>
            <a:ext cx="2422525" cy="360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B910DF-9B98-4FFB-B253-ED68281EF059}"/>
              </a:ext>
            </a:extLst>
          </p:cNvPr>
          <p:cNvSpPr/>
          <p:nvPr/>
        </p:nvSpPr>
        <p:spPr>
          <a:xfrm>
            <a:off x="4360863" y="2460625"/>
            <a:ext cx="2422525" cy="358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5658FD-C533-4D9C-BEAC-9F64CBC67C6C}"/>
              </a:ext>
            </a:extLst>
          </p:cNvPr>
          <p:cNvSpPr/>
          <p:nvPr/>
        </p:nvSpPr>
        <p:spPr>
          <a:xfrm>
            <a:off x="4360863" y="3724275"/>
            <a:ext cx="244316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7BF56-E71D-4B3D-AA6B-5481D3B0E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8A03EA-4A0E-4409-8ADC-0F50439A68AA}"/>
              </a:ext>
            </a:extLst>
          </p:cNvPr>
          <p:cNvSpPr/>
          <p:nvPr/>
        </p:nvSpPr>
        <p:spPr>
          <a:xfrm>
            <a:off x="671513" y="1425575"/>
            <a:ext cx="2303462" cy="358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9703" name="TextBox 28">
            <a:extLst>
              <a:ext uri="{FF2B5EF4-FFF2-40B4-BE49-F238E27FC236}">
                <a16:creationId xmlns:a16="http://schemas.microsoft.com/office/drawing/2014/main" id="{673F5DB1-3B73-4478-A444-E435D24F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417638"/>
            <a:ext cx="2371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Vivienda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4" name="TextBox 29">
            <a:extLst>
              <a:ext uri="{FF2B5EF4-FFF2-40B4-BE49-F238E27FC236}">
                <a16:creationId xmlns:a16="http://schemas.microsoft.com/office/drawing/2014/main" id="{FBB01CB3-7DC5-4D0F-8D26-11121894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425575"/>
            <a:ext cx="1943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s-CO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Legislación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F0E3DBAF-58E6-4273-BA38-51715AF6B7AE}"/>
              </a:ext>
            </a:extLst>
          </p:cNvPr>
          <p:cNvSpPr/>
          <p:nvPr/>
        </p:nvSpPr>
        <p:spPr>
          <a:xfrm>
            <a:off x="636588" y="2460625"/>
            <a:ext cx="2305050" cy="358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9706" name="TextBox 29">
            <a:extLst>
              <a:ext uri="{FF2B5EF4-FFF2-40B4-BE49-F238E27FC236}">
                <a16:creationId xmlns:a16="http://schemas.microsoft.com/office/drawing/2014/main" id="{96358B21-0833-44F0-A398-4333F6B8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86025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s-CO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Vías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56D563A6-C2D6-42AB-9790-87B4C0E0C12D}"/>
              </a:ext>
            </a:extLst>
          </p:cNvPr>
          <p:cNvSpPr/>
          <p:nvPr/>
        </p:nvSpPr>
        <p:spPr>
          <a:xfrm>
            <a:off x="684213" y="3724275"/>
            <a:ext cx="2303462" cy="3603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9708" name="TextBox 29">
            <a:extLst>
              <a:ext uri="{FF2B5EF4-FFF2-40B4-BE49-F238E27FC236}">
                <a16:creationId xmlns:a16="http://schemas.microsoft.com/office/drawing/2014/main" id="{34618508-2835-4B00-B6B7-26A42F6A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36975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s-CO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Camas</a:t>
            </a:r>
          </a:p>
        </p:txBody>
      </p:sp>
      <p:pic>
        <p:nvPicPr>
          <p:cNvPr id="29709" name="Picture 2" descr="Resultado de imagen para libro png">
            <a:extLst>
              <a:ext uri="{FF2B5EF4-FFF2-40B4-BE49-F238E27FC236}">
                <a16:creationId xmlns:a16="http://schemas.microsoft.com/office/drawing/2014/main" id="{A7182893-6624-4909-B584-4789E0C0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11250"/>
            <a:ext cx="1536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9C5E3679-94D3-4533-A871-9677B6C0E806}"/>
              </a:ext>
            </a:extLst>
          </p:cNvPr>
          <p:cNvSpPr/>
          <p:nvPr/>
        </p:nvSpPr>
        <p:spPr>
          <a:xfrm>
            <a:off x="2935288" y="1335088"/>
            <a:ext cx="792162" cy="228600"/>
          </a:xfrm>
          <a:prstGeom prst="round2DiagRect">
            <a:avLst>
              <a:gd name="adj1" fmla="val 16667"/>
              <a:gd name="adj2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00" dirty="0"/>
              <a:t>REFORMA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00" dirty="0"/>
              <a:t>TRIBUTARIA </a:t>
            </a:r>
            <a:endParaRPr lang="en-US" sz="500" dirty="0"/>
          </a:p>
        </p:txBody>
      </p:sp>
      <p:pic>
        <p:nvPicPr>
          <p:cNvPr id="29711" name="Picture 6" descr="Resultado de imagen para VIAS PNG">
            <a:extLst>
              <a:ext uri="{FF2B5EF4-FFF2-40B4-BE49-F238E27FC236}">
                <a16:creationId xmlns:a16="http://schemas.microsoft.com/office/drawing/2014/main" id="{1AF26C8D-7CDF-4793-A07E-ED2986DA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960563"/>
            <a:ext cx="1247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0" descr="Resultado de imagen para camas dibujo png">
            <a:extLst>
              <a:ext uri="{FF2B5EF4-FFF2-40B4-BE49-F238E27FC236}">
                <a16:creationId xmlns:a16="http://schemas.microsoft.com/office/drawing/2014/main" id="{A85C954E-FE48-41EE-8A8F-7FE5557CF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017838"/>
            <a:ext cx="26289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Box 28">
            <a:extLst>
              <a:ext uri="{FF2B5EF4-FFF2-40B4-BE49-F238E27FC236}">
                <a16:creationId xmlns:a16="http://schemas.microsoft.com/office/drawing/2014/main" id="{5EA3EEFA-0560-4B4C-9947-595B6C17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513013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Cupos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14" name="TextBox 28">
            <a:extLst>
              <a:ext uri="{FF2B5EF4-FFF2-40B4-BE49-F238E27FC236}">
                <a16:creationId xmlns:a16="http://schemas.microsoft.com/office/drawing/2014/main" id="{A63421FD-64AA-4ED5-95E8-83624A87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3776663"/>
            <a:ext cx="2371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Empleo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9715" name="Picture 12" descr="Resultado de imagen para casa png">
            <a:extLst>
              <a:ext uri="{FF2B5EF4-FFF2-40B4-BE49-F238E27FC236}">
                <a16:creationId xmlns:a16="http://schemas.microsoft.com/office/drawing/2014/main" id="{B49ABB04-F6F6-4174-BE74-0B873C16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61963"/>
            <a:ext cx="241458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4" descr="Resultado de imagen para estudiantes png">
            <a:extLst>
              <a:ext uri="{FF2B5EF4-FFF2-40B4-BE49-F238E27FC236}">
                <a16:creationId xmlns:a16="http://schemas.microsoft.com/office/drawing/2014/main" id="{7E397BE7-509B-481D-BE96-27E761DB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811338"/>
            <a:ext cx="148113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6" descr="Resultado de imagen para empleo png">
            <a:extLst>
              <a:ext uri="{FF2B5EF4-FFF2-40B4-BE49-F238E27FC236}">
                <a16:creationId xmlns:a16="http://schemas.microsoft.com/office/drawing/2014/main" id="{3D659435-CE7C-46F1-87C6-7D3AC599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378200"/>
            <a:ext cx="12366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8" name="Text Placeholder 2">
            <a:extLst>
              <a:ext uri="{FF2B5EF4-FFF2-40B4-BE49-F238E27FC236}">
                <a16:creationId xmlns:a16="http://schemas.microsoft.com/office/drawing/2014/main" id="{1A70CD5D-5376-4F27-9F89-468CA4D93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6988" y="750888"/>
            <a:ext cx="66611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s-CO" altLang="ko-KR">
                <a:solidFill>
                  <a:schemeClr val="tx1"/>
                </a:solidFill>
              </a:rPr>
              <a:t>Con los 16 billones anuales de recursos ilícitos, se podrían obtener los siguientes beneficios en la economía.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9D27E294-1D28-4C1D-AED4-636DD93FBC76}"/>
              </a:ext>
            </a:extLst>
          </p:cNvPr>
          <p:cNvSpPr txBox="1"/>
          <p:nvPr/>
        </p:nvSpPr>
        <p:spPr>
          <a:xfrm>
            <a:off x="468313" y="1749425"/>
            <a:ext cx="2295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Se hubieran evitado las últimas </a:t>
            </a:r>
            <a:r>
              <a:rPr lang="es-C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9 reformas tributarias </a:t>
            </a: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AD9AA94-812A-4764-B3A0-916C3CBDADAD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9B75D83-D81A-4706-B9CF-90C666EA8E12}"/>
              </a:ext>
            </a:extLst>
          </p:cNvPr>
          <p:cNvSpPr/>
          <p:nvPr/>
        </p:nvSpPr>
        <p:spPr>
          <a:xfrm>
            <a:off x="684213" y="1425575"/>
            <a:ext cx="2303462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0723" name="TextBox 28">
            <a:extLst>
              <a:ext uri="{FF2B5EF4-FFF2-40B4-BE49-F238E27FC236}">
                <a16:creationId xmlns:a16="http://schemas.microsoft.com/office/drawing/2014/main" id="{16468856-C8F6-499B-82FB-D9E14076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462088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Vías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970FE2AD-BA85-4958-8B22-2EA308AC4026}"/>
              </a:ext>
            </a:extLst>
          </p:cNvPr>
          <p:cNvSpPr/>
          <p:nvPr/>
        </p:nvSpPr>
        <p:spPr>
          <a:xfrm>
            <a:off x="2987675" y="0"/>
            <a:ext cx="237648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58479-45A7-43B7-B88D-52E95180E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3" name="Llamada rectangular 2">
            <a:extLst>
              <a:ext uri="{FF2B5EF4-FFF2-40B4-BE49-F238E27FC236}">
                <a16:creationId xmlns:a16="http://schemas.microsoft.com/office/drawing/2014/main" id="{3065A395-8B02-46F1-8F5A-C9EFC520BA21}"/>
              </a:ext>
            </a:extLst>
          </p:cNvPr>
          <p:cNvSpPr/>
          <p:nvPr/>
        </p:nvSpPr>
        <p:spPr>
          <a:xfrm>
            <a:off x="811213" y="2246313"/>
            <a:ext cx="3328987" cy="1104900"/>
          </a:xfrm>
          <a:prstGeom prst="wedgeRect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Se podrían construir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7 mil kilómetros</a:t>
            </a:r>
            <a:r>
              <a:rPr lang="es-MX" dirty="0">
                <a:solidFill>
                  <a:schemeClr val="tx1"/>
                </a:solidFill>
              </a:rPr>
              <a:t> de vías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aproximadamente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Resultado de imagen para america croquis png">
            <a:extLst>
              <a:ext uri="{FF2B5EF4-FFF2-40B4-BE49-F238E27FC236}">
                <a16:creationId xmlns:a16="http://schemas.microsoft.com/office/drawing/2014/main" id="{9769AB40-A8F1-4969-AC2D-F9DDFACB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35352" r="16044" b="7684"/>
          <a:stretch/>
        </p:blipFill>
        <p:spPr bwMode="auto">
          <a:xfrm>
            <a:off x="5156570" y="804342"/>
            <a:ext cx="3610392" cy="41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ardrop 6">
            <a:extLst>
              <a:ext uri="{FF2B5EF4-FFF2-40B4-BE49-F238E27FC236}">
                <a16:creationId xmlns:a16="http://schemas.microsoft.com/office/drawing/2014/main" id="{62D835FE-0DB2-49DF-9DE6-D60809D295D0}"/>
              </a:ext>
            </a:extLst>
          </p:cNvPr>
          <p:cNvSpPr/>
          <p:nvPr/>
        </p:nvSpPr>
        <p:spPr>
          <a:xfrm rot="8100000">
            <a:off x="6823075" y="1119188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" name="Teardrop 6">
            <a:extLst>
              <a:ext uri="{FF2B5EF4-FFF2-40B4-BE49-F238E27FC236}">
                <a16:creationId xmlns:a16="http://schemas.microsoft.com/office/drawing/2014/main" id="{62D835FE-0DB2-49DF-9DE6-D60809D295D0}"/>
              </a:ext>
            </a:extLst>
          </p:cNvPr>
          <p:cNvSpPr/>
          <p:nvPr/>
        </p:nvSpPr>
        <p:spPr>
          <a:xfrm rot="18925693">
            <a:off x="7729538" y="3713163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0730" name="CuadroTexto 3">
            <a:extLst>
              <a:ext uri="{FF2B5EF4-FFF2-40B4-BE49-F238E27FC236}">
                <a16:creationId xmlns:a16="http://schemas.microsoft.com/office/drawing/2014/main" id="{520F2C43-017C-4E92-95B9-14214868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1155700"/>
            <a:ext cx="89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b="1"/>
              <a:t>Miami</a:t>
            </a:r>
            <a:endParaRPr lang="en-US" altLang="en-US" b="1"/>
          </a:p>
        </p:txBody>
      </p:sp>
      <p:sp>
        <p:nvSpPr>
          <p:cNvPr id="30731" name="CuadroTexto 20">
            <a:extLst>
              <a:ext uri="{FF2B5EF4-FFF2-40B4-BE49-F238E27FC236}">
                <a16:creationId xmlns:a16="http://schemas.microsoft.com/office/drawing/2014/main" id="{316A729F-BBD7-4931-9DC3-7290D5D8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4011613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400" b="1"/>
              <a:t>Buenos Aires</a:t>
            </a:r>
            <a:endParaRPr lang="en-US" altLang="en-US" sz="1400" b="1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4E13678-63BA-4ECE-B4A1-CA7082AA00F2}"/>
              </a:ext>
            </a:extLst>
          </p:cNvPr>
          <p:cNvCxnSpPr/>
          <p:nvPr/>
        </p:nvCxnSpPr>
        <p:spPr>
          <a:xfrm>
            <a:off x="6977063" y="1425575"/>
            <a:ext cx="908050" cy="2225675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99DF983-1940-4C81-817A-90ABBBADFDBC}"/>
              </a:ext>
            </a:extLst>
          </p:cNvPr>
          <p:cNvCxnSpPr/>
          <p:nvPr/>
        </p:nvCxnSpPr>
        <p:spPr>
          <a:xfrm>
            <a:off x="6992938" y="1462088"/>
            <a:ext cx="882650" cy="2136775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4CB18D8-9C66-4F65-86B2-7B39169867B4}"/>
              </a:ext>
            </a:extLst>
          </p:cNvPr>
          <p:cNvSpPr txBox="1"/>
          <p:nvPr/>
        </p:nvSpPr>
        <p:spPr>
          <a:xfrm rot="3977982">
            <a:off x="7293769" y="2723356"/>
            <a:ext cx="11874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3790 km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35" name="Picture 6" descr="Resultado de imagen para VIAS PNG">
            <a:extLst>
              <a:ext uri="{FF2B5EF4-FFF2-40B4-BE49-F238E27FC236}">
                <a16:creationId xmlns:a16="http://schemas.microsoft.com/office/drawing/2014/main" id="{ADD02098-52EC-4CD4-A8BA-94C86F4A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058863"/>
            <a:ext cx="1381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DC04764-E5DF-4BF0-8790-D34D59107636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AE8B310-1ABD-442B-BAF3-74BE95A7087B}"/>
              </a:ext>
            </a:extLst>
          </p:cNvPr>
          <p:cNvSpPr/>
          <p:nvPr/>
        </p:nvSpPr>
        <p:spPr>
          <a:xfrm>
            <a:off x="684213" y="1425575"/>
            <a:ext cx="2303462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0" name="Picture 2" descr="Resultado de imagen para mapa de colombia croquis">
            <a:extLst>
              <a:ext uri="{FF2B5EF4-FFF2-40B4-BE49-F238E27FC236}">
                <a16:creationId xmlns:a16="http://schemas.microsoft.com/office/drawing/2014/main" id="{EC22E997-6C57-438A-B557-9A5529AF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85" y="555526"/>
            <a:ext cx="4900601" cy="4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48" name="TextBox 28">
            <a:extLst>
              <a:ext uri="{FF2B5EF4-FFF2-40B4-BE49-F238E27FC236}">
                <a16:creationId xmlns:a16="http://schemas.microsoft.com/office/drawing/2014/main" id="{D9A1276C-0078-4609-A626-7505BBD3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462088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Camas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2F805EE-85CE-4BCE-A33C-991B402D6E90}"/>
              </a:ext>
            </a:extLst>
          </p:cNvPr>
          <p:cNvSpPr/>
          <p:nvPr/>
        </p:nvSpPr>
        <p:spPr>
          <a:xfrm>
            <a:off x="2987675" y="0"/>
            <a:ext cx="237648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7143B-1D21-4F88-90F9-ADCE503D1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3" name="Llamada rectangular 2">
            <a:extLst>
              <a:ext uri="{FF2B5EF4-FFF2-40B4-BE49-F238E27FC236}">
                <a16:creationId xmlns:a16="http://schemas.microsoft.com/office/drawing/2014/main" id="{5DE45E89-AB6E-4F93-8D7E-8698113768B1}"/>
              </a:ext>
            </a:extLst>
          </p:cNvPr>
          <p:cNvSpPr/>
          <p:nvPr/>
        </p:nvSpPr>
        <p:spPr>
          <a:xfrm>
            <a:off x="811213" y="2241550"/>
            <a:ext cx="3636962" cy="1106488"/>
          </a:xfrm>
          <a:prstGeom prst="wedgeRect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Se podrían adquirir </a:t>
            </a:r>
            <a:r>
              <a:rPr lang="es-MX" b="1" dirty="0">
                <a:solidFill>
                  <a:schemeClr val="tx1"/>
                </a:solidFill>
              </a:rPr>
              <a:t>5.900.000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camas eléctricas hospitalarias nuevas.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1752" name="Picture 10" descr="Resultado de imagen para camas dibujo png">
            <a:extLst>
              <a:ext uri="{FF2B5EF4-FFF2-40B4-BE49-F238E27FC236}">
                <a16:creationId xmlns:a16="http://schemas.microsoft.com/office/drawing/2014/main" id="{18A7DD88-2371-4C34-9788-1BF7DE0F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790575"/>
            <a:ext cx="13160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Resultado de imagen para camas dibujo png">
            <a:extLst>
              <a:ext uri="{FF2B5EF4-FFF2-40B4-BE49-F238E27FC236}">
                <a16:creationId xmlns:a16="http://schemas.microsoft.com/office/drawing/2014/main" id="{13F59B18-5A5E-46BC-BB1C-F41962B4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711325"/>
            <a:ext cx="13144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esultado de imagen para camas dibujo png">
            <a:extLst>
              <a:ext uri="{FF2B5EF4-FFF2-40B4-BE49-F238E27FC236}">
                <a16:creationId xmlns:a16="http://schemas.microsoft.com/office/drawing/2014/main" id="{56E2C45A-8A1D-4676-8C7E-CAC06E12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027238"/>
            <a:ext cx="13160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0" descr="Resultado de imagen para camas dibujo png">
            <a:extLst>
              <a:ext uri="{FF2B5EF4-FFF2-40B4-BE49-F238E27FC236}">
                <a16:creationId xmlns:a16="http://schemas.microsoft.com/office/drawing/2014/main" id="{698A3828-40A9-43A5-BCC4-467AF9E8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2781300"/>
            <a:ext cx="13160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0" descr="Resultado de imagen para camas dibujo png">
            <a:extLst>
              <a:ext uri="{FF2B5EF4-FFF2-40B4-BE49-F238E27FC236}">
                <a16:creationId xmlns:a16="http://schemas.microsoft.com/office/drawing/2014/main" id="{563A8C06-D15C-4D9D-A704-EA5E4B91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579813"/>
            <a:ext cx="13160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 descr="Resultado de imagen para camas dibujos png">
            <a:extLst>
              <a:ext uri="{FF2B5EF4-FFF2-40B4-BE49-F238E27FC236}">
                <a16:creationId xmlns:a16="http://schemas.microsoft.com/office/drawing/2014/main" id="{752A978D-9C55-4D9A-95F3-9A8D090A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016000"/>
            <a:ext cx="19653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1EB1B6B-68A7-4AD9-84DB-1519226CCA13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A08CC95-ADEF-4FD7-ABA2-9D21BCE7272B}"/>
              </a:ext>
            </a:extLst>
          </p:cNvPr>
          <p:cNvSpPr/>
          <p:nvPr/>
        </p:nvSpPr>
        <p:spPr>
          <a:xfrm>
            <a:off x="684213" y="1425575"/>
            <a:ext cx="2303462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0" name="Picture 2" descr="Resultado de imagen para mapa de colombia croquis">
            <a:extLst>
              <a:ext uri="{FF2B5EF4-FFF2-40B4-BE49-F238E27FC236}">
                <a16:creationId xmlns:a16="http://schemas.microsoft.com/office/drawing/2014/main" id="{C6A2CCE2-05AE-4DB5-B321-335A419B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85" y="555526"/>
            <a:ext cx="4900601" cy="4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72" name="TextBox 28">
            <a:extLst>
              <a:ext uri="{FF2B5EF4-FFF2-40B4-BE49-F238E27FC236}">
                <a16:creationId xmlns:a16="http://schemas.microsoft.com/office/drawing/2014/main" id="{5F61ABF8-DED7-4616-82DF-337486D2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462088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Viviendas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B5904EE7-CB08-40C2-956B-07F6FF9FEA81}"/>
              </a:ext>
            </a:extLst>
          </p:cNvPr>
          <p:cNvSpPr/>
          <p:nvPr/>
        </p:nvSpPr>
        <p:spPr>
          <a:xfrm>
            <a:off x="2987675" y="0"/>
            <a:ext cx="237648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E9DC15-D663-41E9-B1BE-1F45EB6E7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3" name="Llamada rectangular 2">
            <a:extLst>
              <a:ext uri="{FF2B5EF4-FFF2-40B4-BE49-F238E27FC236}">
                <a16:creationId xmlns:a16="http://schemas.microsoft.com/office/drawing/2014/main" id="{F265D387-FB0A-4D99-B083-941539A696BA}"/>
              </a:ext>
            </a:extLst>
          </p:cNvPr>
          <p:cNvSpPr/>
          <p:nvPr/>
        </p:nvSpPr>
        <p:spPr>
          <a:xfrm>
            <a:off x="811213" y="2246313"/>
            <a:ext cx="3251200" cy="1333500"/>
          </a:xfrm>
          <a:prstGeom prst="wedgeRect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Se iniciaría la construcción de </a:t>
            </a:r>
            <a:r>
              <a:rPr lang="es-MX" b="1" dirty="0">
                <a:solidFill>
                  <a:schemeClr val="tx1"/>
                </a:solidFill>
              </a:rPr>
              <a:t>800.000</a:t>
            </a:r>
            <a:r>
              <a:rPr lang="es-MX" dirty="0">
                <a:solidFill>
                  <a:schemeClr val="tx1"/>
                </a:solidFill>
              </a:rPr>
              <a:t> Viviendas de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Interés Social, que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Beneficiarían a </a:t>
            </a:r>
            <a:r>
              <a:rPr lang="es-MX" b="1" dirty="0">
                <a:solidFill>
                  <a:schemeClr val="tx1"/>
                </a:solidFill>
              </a:rPr>
              <a:t>3.200.000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colombianos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2776" name="Picture 12" descr="Resultado de imagen para casa png">
            <a:extLst>
              <a:ext uri="{FF2B5EF4-FFF2-40B4-BE49-F238E27FC236}">
                <a16:creationId xmlns:a16="http://schemas.microsoft.com/office/drawing/2014/main" id="{C52024B6-E9E6-4B62-AF33-A236B564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25463"/>
            <a:ext cx="24145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Resultado de imagen para casas png">
            <a:extLst>
              <a:ext uri="{FF2B5EF4-FFF2-40B4-BE49-F238E27FC236}">
                <a16:creationId xmlns:a16="http://schemas.microsoft.com/office/drawing/2014/main" id="{526FC1DB-F6C0-47BA-8423-D1F32B5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73125"/>
            <a:ext cx="22050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 descr="Resultado de imagen para casas png">
            <a:extLst>
              <a:ext uri="{FF2B5EF4-FFF2-40B4-BE49-F238E27FC236}">
                <a16:creationId xmlns:a16="http://schemas.microsoft.com/office/drawing/2014/main" id="{B63BB4D5-5573-40E5-98C2-78C4DB8C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927225"/>
            <a:ext cx="22050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" descr="Resultado de imagen para casas png">
            <a:extLst>
              <a:ext uri="{FF2B5EF4-FFF2-40B4-BE49-F238E27FC236}">
                <a16:creationId xmlns:a16="http://schemas.microsoft.com/office/drawing/2014/main" id="{31845443-4A59-4DA8-BA0B-A65CD034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005138"/>
            <a:ext cx="22050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" descr="Resultado de imagen para casas png">
            <a:extLst>
              <a:ext uri="{FF2B5EF4-FFF2-40B4-BE49-F238E27FC236}">
                <a16:creationId xmlns:a16="http://schemas.microsoft.com/office/drawing/2014/main" id="{918B0501-2A30-4A2A-B7C9-F3B047D8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898900"/>
            <a:ext cx="22050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E417F7-2E21-4D18-9F87-3FA7D5F5A62F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2FE2DD5-1008-41DE-B5F8-0D04F19C3CD9}"/>
              </a:ext>
            </a:extLst>
          </p:cNvPr>
          <p:cNvSpPr/>
          <p:nvPr/>
        </p:nvSpPr>
        <p:spPr>
          <a:xfrm>
            <a:off x="684213" y="1425575"/>
            <a:ext cx="2303462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0" name="Picture 2" descr="Resultado de imagen para mapa de colombia croquis">
            <a:extLst>
              <a:ext uri="{FF2B5EF4-FFF2-40B4-BE49-F238E27FC236}">
                <a16:creationId xmlns:a16="http://schemas.microsoft.com/office/drawing/2014/main" id="{4D2E06A3-8EBC-4B39-A27F-496E11B8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85" y="555526"/>
            <a:ext cx="4900601" cy="490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6" name="Picture 6" descr="Resultado de imagen para estudiantes png">
            <a:extLst>
              <a:ext uri="{FF2B5EF4-FFF2-40B4-BE49-F238E27FC236}">
                <a16:creationId xmlns:a16="http://schemas.microsoft.com/office/drawing/2014/main" id="{8E81E625-212F-4DCF-8A11-11756FE1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7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Resultado de imagen para estudiantes png">
            <a:extLst>
              <a:ext uri="{FF2B5EF4-FFF2-40B4-BE49-F238E27FC236}">
                <a16:creationId xmlns:a16="http://schemas.microsoft.com/office/drawing/2014/main" id="{A429F6B8-363A-43D7-9768-65B1213B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37318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Resultado de imagen para estudiantes png">
            <a:extLst>
              <a:ext uri="{FF2B5EF4-FFF2-40B4-BE49-F238E27FC236}">
                <a16:creationId xmlns:a16="http://schemas.microsoft.com/office/drawing/2014/main" id="{95EEA0D4-2B26-4C04-A41B-7EA15249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18256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Resultado de imagen para estudiantes png">
            <a:extLst>
              <a:ext uri="{FF2B5EF4-FFF2-40B4-BE49-F238E27FC236}">
                <a16:creationId xmlns:a16="http://schemas.microsoft.com/office/drawing/2014/main" id="{608230A1-BC03-465B-8DB0-15C586F4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23574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 descr="Resultado de imagen para estudiantes png">
            <a:extLst>
              <a:ext uri="{FF2B5EF4-FFF2-40B4-BE49-F238E27FC236}">
                <a16:creationId xmlns:a16="http://schemas.microsoft.com/office/drawing/2014/main" id="{6B4AFDC8-153D-40FD-86F0-90183D85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617788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6" descr="Resultado de imagen para estudiantes png">
            <a:extLst>
              <a:ext uri="{FF2B5EF4-FFF2-40B4-BE49-F238E27FC236}">
                <a16:creationId xmlns:a16="http://schemas.microsoft.com/office/drawing/2014/main" id="{D059D81A-C547-4CF0-9686-D7C77E88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28600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6" descr="Resultado de imagen para estudiantes png">
            <a:extLst>
              <a:ext uri="{FF2B5EF4-FFF2-40B4-BE49-F238E27FC236}">
                <a16:creationId xmlns:a16="http://schemas.microsoft.com/office/drawing/2014/main" id="{2B298006-8B1C-4F17-ACFF-CE8F66BE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3162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" descr="Resultado de imagen para estudiantes png">
            <a:extLst>
              <a:ext uri="{FF2B5EF4-FFF2-40B4-BE49-F238E27FC236}">
                <a16:creationId xmlns:a16="http://schemas.microsoft.com/office/drawing/2014/main" id="{6BBF62C4-D4E6-404C-90F4-6EA42B27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5464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6" descr="Resultado de imagen para estudiantes png">
            <a:extLst>
              <a:ext uri="{FF2B5EF4-FFF2-40B4-BE49-F238E27FC236}">
                <a16:creationId xmlns:a16="http://schemas.microsoft.com/office/drawing/2014/main" id="{F5D44985-4059-4084-887E-DF1280EB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149600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6" descr="Resultado de imagen para estudiantes png">
            <a:extLst>
              <a:ext uri="{FF2B5EF4-FFF2-40B4-BE49-F238E27FC236}">
                <a16:creationId xmlns:a16="http://schemas.microsoft.com/office/drawing/2014/main" id="{75BA45A9-AC27-41D7-BB74-D3BE7957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2767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Box 28">
            <a:extLst>
              <a:ext uri="{FF2B5EF4-FFF2-40B4-BE49-F238E27FC236}">
                <a16:creationId xmlns:a16="http://schemas.microsoft.com/office/drawing/2014/main" id="{238645C7-1DB7-44E9-970E-DD4C94EB7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462088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Cupos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28905304-2048-4272-85B2-516DCBF70A95}"/>
              </a:ext>
            </a:extLst>
          </p:cNvPr>
          <p:cNvSpPr/>
          <p:nvPr/>
        </p:nvSpPr>
        <p:spPr>
          <a:xfrm>
            <a:off x="2987675" y="0"/>
            <a:ext cx="237648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3808" name="Picture 14" descr="Resultado de imagen para estudiantes png">
            <a:extLst>
              <a:ext uri="{FF2B5EF4-FFF2-40B4-BE49-F238E27FC236}">
                <a16:creationId xmlns:a16="http://schemas.microsoft.com/office/drawing/2014/main" id="{6C2E2E7E-0768-4F79-B6EC-EB675E94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809625"/>
            <a:ext cx="14811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187E-94A1-48F2-A978-43688694F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3" name="Llamada rectangular 2">
            <a:extLst>
              <a:ext uri="{FF2B5EF4-FFF2-40B4-BE49-F238E27FC236}">
                <a16:creationId xmlns:a16="http://schemas.microsoft.com/office/drawing/2014/main" id="{6A6B0666-8B30-4DA0-9FA0-69B21F9606A3}"/>
              </a:ext>
            </a:extLst>
          </p:cNvPr>
          <p:cNvSpPr/>
          <p:nvPr/>
        </p:nvSpPr>
        <p:spPr>
          <a:xfrm>
            <a:off x="811213" y="2246313"/>
            <a:ext cx="2379662" cy="1104900"/>
          </a:xfrm>
          <a:prstGeom prst="wedgeRect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Se podría generar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10.700.000 </a:t>
            </a:r>
            <a:r>
              <a:rPr lang="es-MX" sz="2000" dirty="0">
                <a:solidFill>
                  <a:schemeClr val="tx1"/>
                </a:solidFill>
              </a:rPr>
              <a:t>cupos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escolares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B4D91A0-B3D1-4A1A-81A9-1BD12A6BCB5E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59EA05-1BBF-4CB3-8D45-76D1FE04D62C}"/>
              </a:ext>
            </a:extLst>
          </p:cNvPr>
          <p:cNvSpPr/>
          <p:nvPr/>
        </p:nvSpPr>
        <p:spPr>
          <a:xfrm>
            <a:off x="684213" y="1425575"/>
            <a:ext cx="2303462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0" name="Picture 2" descr="Resultado de imagen para mapa de colombia croquis">
            <a:extLst>
              <a:ext uri="{FF2B5EF4-FFF2-40B4-BE49-F238E27FC236}">
                <a16:creationId xmlns:a16="http://schemas.microsoft.com/office/drawing/2014/main" id="{9E924CAF-F376-4D26-A594-C825B286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85" y="555526"/>
            <a:ext cx="4900601" cy="4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20" name="TextBox 28">
            <a:extLst>
              <a:ext uri="{FF2B5EF4-FFF2-40B4-BE49-F238E27FC236}">
                <a16:creationId xmlns:a16="http://schemas.microsoft.com/office/drawing/2014/main" id="{3F60A0A5-2FE7-4FA8-9822-A4A11FC5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462088"/>
            <a:ext cx="237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Empleos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06A745BE-51A5-4FF5-A56A-FA24016A3EEC}"/>
              </a:ext>
            </a:extLst>
          </p:cNvPr>
          <p:cNvSpPr/>
          <p:nvPr/>
        </p:nvSpPr>
        <p:spPr>
          <a:xfrm>
            <a:off x="2987675" y="0"/>
            <a:ext cx="237648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A603BF-2810-44C4-921F-8674E509E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Magnitud económica LA/FT</a:t>
            </a:r>
            <a:endParaRPr lang="ko-KR" altLang="en-US" dirty="0"/>
          </a:p>
        </p:txBody>
      </p:sp>
      <p:sp>
        <p:nvSpPr>
          <p:cNvPr id="3" name="Llamada rectangular 2">
            <a:extLst>
              <a:ext uri="{FF2B5EF4-FFF2-40B4-BE49-F238E27FC236}">
                <a16:creationId xmlns:a16="http://schemas.microsoft.com/office/drawing/2014/main" id="{B420DB77-8DC7-44B7-B13B-E0A8C8773DA8}"/>
              </a:ext>
            </a:extLst>
          </p:cNvPr>
          <p:cNvSpPr/>
          <p:nvPr/>
        </p:nvSpPr>
        <p:spPr>
          <a:xfrm>
            <a:off x="811213" y="2246313"/>
            <a:ext cx="3328987" cy="1104900"/>
          </a:xfrm>
          <a:prstGeom prst="wedgeRectCallou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Se generarían </a:t>
            </a:r>
            <a:r>
              <a:rPr lang="es-MX" b="1" dirty="0">
                <a:solidFill>
                  <a:schemeClr val="tx1"/>
                </a:solidFill>
              </a:rPr>
              <a:t>2 millones </a:t>
            </a:r>
            <a:r>
              <a:rPr lang="es-MX" dirty="0">
                <a:solidFill>
                  <a:schemeClr val="tx1"/>
                </a:solidFill>
              </a:rPr>
              <a:t>de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empleos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256338" y="106997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5902325" y="1731963"/>
            <a:ext cx="354013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616700" y="190976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094413" y="253682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975475" y="257492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7729538" y="270351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7362825" y="3173413"/>
            <a:ext cx="354013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580188" y="3263900"/>
            <a:ext cx="355600" cy="35401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5621338" y="3386138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6580188" y="3873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E77FE283-D30C-4187-B47D-87C28372B82C}"/>
              </a:ext>
            </a:extLst>
          </p:cNvPr>
          <p:cNvSpPr/>
          <p:nvPr/>
        </p:nvSpPr>
        <p:spPr>
          <a:xfrm>
            <a:off x="7192963" y="4229100"/>
            <a:ext cx="354012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4835" name="Picture 16" descr="Resultado de imagen para empleo png">
            <a:extLst>
              <a:ext uri="{FF2B5EF4-FFF2-40B4-BE49-F238E27FC236}">
                <a16:creationId xmlns:a16="http://schemas.microsoft.com/office/drawing/2014/main" id="{CAD3A687-826E-49B4-8093-59B2D834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730250"/>
            <a:ext cx="128111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2C79526-791F-4411-B7C3-DC75157AE8DC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640221-6369-452D-903E-B3570D9D1A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4238" y="1162682"/>
            <a:ext cx="2228054" cy="732318"/>
          </a:xfrm>
          <a:prstGeom prst="rect">
            <a:avLst/>
          </a:prstGeom>
          <a:blipFill dpi="0" rotWithShape="1">
            <a:blip r:embed="rId2" cstate="print">
              <a:grayscl/>
            </a:blip>
            <a:srcRect/>
            <a:stretch>
              <a:fillRect b="-50216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7BE10-EA61-4389-928D-C6FD90FFA8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7328" y="1162682"/>
            <a:ext cx="2228054" cy="732318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stretch>
              <a:fillRect b="-97165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35848" name="Rectangle 5">
            <a:extLst>
              <a:ext uri="{FF2B5EF4-FFF2-40B4-BE49-F238E27FC236}">
                <a16:creationId xmlns:a16="http://schemas.microsoft.com/office/drawing/2014/main" id="{F0FC37D7-C737-4C34-814D-6CEB733F0E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0288" y="413702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4D9261-AF29-437B-9379-387F45C707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0167" y="3403451"/>
            <a:ext cx="2228054" cy="732318"/>
          </a:xfrm>
          <a:prstGeom prst="rect">
            <a:avLst/>
          </a:prstGeom>
          <a:blipFill dpi="0" rotWithShape="1">
            <a:blip r:embed="rId4" cstate="print">
              <a:grayscl/>
            </a:blip>
            <a:srcRect/>
            <a:stretch>
              <a:fillRect b="-106902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9C0C652-6076-472C-B829-BFF302530A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6388" y="2855913"/>
            <a:ext cx="1509712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1988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47FE9A0-AA3A-4280-ADAB-973AAA37B3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263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1975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CE8E461-CB8D-4622-BB26-0A68B85398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4225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1990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07148A1-54E3-4CA4-B885-87B74EF2D5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02350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1995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335D224-ADF3-4D02-9088-C7A90DAA19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12063" y="2855913"/>
            <a:ext cx="1509712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1996</a:t>
            </a:r>
          </a:p>
        </p:txBody>
      </p:sp>
      <p:sp>
        <p:nvSpPr>
          <p:cNvPr id="35857" name="Oval 16">
            <a:extLst>
              <a:ext uri="{FF2B5EF4-FFF2-40B4-BE49-F238E27FC236}">
                <a16:creationId xmlns:a16="http://schemas.microsoft.com/office/drawing/2014/main" id="{B0C99F83-5D33-45DC-9676-5894CEECBF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41988" y="3141663"/>
            <a:ext cx="190500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899FECE7-11E5-493F-BD9F-EE1223E8EC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6100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1989</a:t>
            </a:r>
          </a:p>
        </p:txBody>
      </p:sp>
      <p:sp>
        <p:nvSpPr>
          <p:cNvPr id="35859" name="Line 18">
            <a:extLst>
              <a:ext uri="{FF2B5EF4-FFF2-40B4-BE49-F238E27FC236}">
                <a16:creationId xmlns:a16="http://schemas.microsoft.com/office/drawing/2014/main" id="{78B4A91E-2293-4E49-8FE9-282AAAA9A9C7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04800" y="1162050"/>
            <a:ext cx="1270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5860" name="Line 19">
            <a:extLst>
              <a:ext uri="{FF2B5EF4-FFF2-40B4-BE49-F238E27FC236}">
                <a16:creationId xmlns:a16="http://schemas.microsoft.com/office/drawing/2014/main" id="{D5239AC8-ED5D-4F84-90B6-5FAA6D49905C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316288" y="1162050"/>
            <a:ext cx="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5861" name="Line 20">
            <a:extLst>
              <a:ext uri="{FF2B5EF4-FFF2-40B4-BE49-F238E27FC236}">
                <a16:creationId xmlns:a16="http://schemas.microsoft.com/office/drawing/2014/main" id="{BB7EBE36-9139-407A-A750-2556812FBD6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6334125" y="1162050"/>
            <a:ext cx="1270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5862" name="Rectangle 21">
            <a:extLst>
              <a:ext uri="{FF2B5EF4-FFF2-40B4-BE49-F238E27FC236}">
                <a16:creationId xmlns:a16="http://schemas.microsoft.com/office/drawing/2014/main" id="{80F6873A-22A2-49F8-B664-CD2838A1A5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2450" y="4137025"/>
            <a:ext cx="2227263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id="{338218B7-484A-49A4-9B8B-7A2F9F168C01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820988" y="3333750"/>
            <a:ext cx="7937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5864" name="Line 24">
            <a:extLst>
              <a:ext uri="{FF2B5EF4-FFF2-40B4-BE49-F238E27FC236}">
                <a16:creationId xmlns:a16="http://schemas.microsoft.com/office/drawing/2014/main" id="{5162D5E4-A44A-4417-9CB4-8EDB46CC7015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5837238" y="3333750"/>
            <a:ext cx="20637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5865" name="Line 25">
            <a:extLst>
              <a:ext uri="{FF2B5EF4-FFF2-40B4-BE49-F238E27FC236}">
                <a16:creationId xmlns:a16="http://schemas.microsoft.com/office/drawing/2014/main" id="{7E36DE20-E421-47EA-B354-DE7C88387071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8799513" y="3333750"/>
            <a:ext cx="15875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16795DB6-FE75-45F7-99B2-4AE1F0ABBD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1568" y="3403451"/>
            <a:ext cx="2228053" cy="73231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b="-132765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35869" name="Rectangle 27">
            <a:extLst>
              <a:ext uri="{FF2B5EF4-FFF2-40B4-BE49-F238E27FC236}">
                <a16:creationId xmlns:a16="http://schemas.microsoft.com/office/drawing/2014/main" id="{DA368887-A31B-436B-9B2C-FA10502C18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48438" y="413702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05B973AB-37D1-407A-A0B3-6DB909F9CC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48226" y="3403451"/>
            <a:ext cx="2228053" cy="732318"/>
          </a:xfrm>
          <a:prstGeom prst="rect">
            <a:avLst/>
          </a:prstGeom>
          <a:blipFill dpi="0" rotWithShape="1">
            <a:blip r:embed="rId6" cstate="print">
              <a:grayscl/>
            </a:blip>
            <a:srcRect/>
            <a:stretch>
              <a:fillRect b="-366238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753972DC-5B87-4EBA-8062-AA300F4C95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075" y="1895475"/>
            <a:ext cx="2227263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Comité de Supervisión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Bancaria de Basilea </a:t>
            </a: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213B75BB-0B5D-41D8-B783-71B76B1E2A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5486" y="1162682"/>
            <a:ext cx="2228053" cy="732318"/>
          </a:xfrm>
          <a:prstGeom prst="rect">
            <a:avLst/>
          </a:prstGeom>
          <a:blipFill dpi="0" rotWithShape="1">
            <a:blip r:embed="rId7" cstate="print">
              <a:grayscl/>
            </a:blip>
            <a:srcRect/>
            <a:stretch>
              <a:fillRect b="-106902"/>
            </a:stretch>
          </a:blip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noProof="1">
              <a:latin typeface="+mn-lt"/>
              <a:ea typeface="+mn-ea"/>
              <a:cs typeface="+mn-cs"/>
            </a:endParaRPr>
          </a:p>
        </p:txBody>
      </p:sp>
      <p:sp>
        <p:nvSpPr>
          <p:cNvPr id="35877" name="Rectangle 33">
            <a:extLst>
              <a:ext uri="{FF2B5EF4-FFF2-40B4-BE49-F238E27FC236}">
                <a16:creationId xmlns:a16="http://schemas.microsoft.com/office/drawing/2014/main" id="{F0360B4B-63D0-4F9C-8BCE-71C790F267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7563" y="1895475"/>
            <a:ext cx="2227262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5878" name="Rectangle 35">
            <a:extLst>
              <a:ext uri="{FF2B5EF4-FFF2-40B4-BE49-F238E27FC236}">
                <a16:creationId xmlns:a16="http://schemas.microsoft.com/office/drawing/2014/main" id="{723543BC-740D-463D-9E6F-6BE6B4F58F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3813" y="189547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5879" name="Oval 37">
            <a:extLst>
              <a:ext uri="{FF2B5EF4-FFF2-40B4-BE49-F238E27FC236}">
                <a16:creationId xmlns:a16="http://schemas.microsoft.com/office/drawing/2014/main" id="{6C5A1A33-6930-40EE-8C1B-9E672CE1F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675" y="3141663"/>
            <a:ext cx="190500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35880" name="Oval 38">
            <a:extLst>
              <a:ext uri="{FF2B5EF4-FFF2-40B4-BE49-F238E27FC236}">
                <a16:creationId xmlns:a16="http://schemas.microsoft.com/office/drawing/2014/main" id="{8489AD9E-1157-4AEF-951F-31B725756A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6963" y="3141663"/>
            <a:ext cx="188912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35881" name="Oval 39">
            <a:extLst>
              <a:ext uri="{FF2B5EF4-FFF2-40B4-BE49-F238E27FC236}">
                <a16:creationId xmlns:a16="http://schemas.microsoft.com/office/drawing/2014/main" id="{68FFBF32-8DE6-4D09-AB26-B5C968D92C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1138" y="2778125"/>
            <a:ext cx="188912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35882" name="Oval 40">
            <a:extLst>
              <a:ext uri="{FF2B5EF4-FFF2-40B4-BE49-F238E27FC236}">
                <a16:creationId xmlns:a16="http://schemas.microsoft.com/office/drawing/2014/main" id="{771E5898-7053-4567-8F06-7A33623D1F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40463" y="2778125"/>
            <a:ext cx="190500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35883" name="Oval 41">
            <a:extLst>
              <a:ext uri="{FF2B5EF4-FFF2-40B4-BE49-F238E27FC236}">
                <a16:creationId xmlns:a16="http://schemas.microsoft.com/office/drawing/2014/main" id="{90568EFD-B121-42DE-ADFE-B53DD6E426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2625" y="2778125"/>
            <a:ext cx="188913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CO" altLang="en-US">
              <a:latin typeface="Verdana" panose="020B0604030504040204" pitchFamily="34" charset="0"/>
            </a:endParaRPr>
          </a:p>
        </p:txBody>
      </p:sp>
      <p:sp>
        <p:nvSpPr>
          <p:cNvPr id="35" name="Source">
            <a:extLst>
              <a:ext uri="{FF2B5EF4-FFF2-40B4-BE49-F238E27FC236}">
                <a16:creationId xmlns:a16="http://schemas.microsoft.com/office/drawing/2014/main" id="{8B8857D4-EB5B-494F-B8D2-55C344DF1B54}"/>
              </a:ext>
            </a:extLst>
          </p:cNvPr>
          <p:cNvSpPr>
            <a:spLocks noGrp="1"/>
          </p:cNvSpPr>
          <p:nvPr/>
        </p:nvSpPr>
        <p:spPr bwMode="gray">
          <a:xfrm>
            <a:off x="3259138" y="2220913"/>
            <a:ext cx="21939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GAFI</a:t>
            </a:r>
          </a:p>
        </p:txBody>
      </p:sp>
      <p:sp>
        <p:nvSpPr>
          <p:cNvPr id="36" name="Source">
            <a:extLst>
              <a:ext uri="{FF2B5EF4-FFF2-40B4-BE49-F238E27FC236}">
                <a16:creationId xmlns:a16="http://schemas.microsoft.com/office/drawing/2014/main" id="{CBAC6889-C55E-463C-BDE8-0E465FB9EF8B}"/>
              </a:ext>
            </a:extLst>
          </p:cNvPr>
          <p:cNvSpPr>
            <a:spLocks noGrp="1"/>
          </p:cNvSpPr>
          <p:nvPr/>
        </p:nvSpPr>
        <p:spPr bwMode="gray">
          <a:xfrm>
            <a:off x="6386513" y="2208213"/>
            <a:ext cx="21939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Grupo EGMONT</a:t>
            </a:r>
          </a:p>
        </p:txBody>
      </p:sp>
      <p:sp>
        <p:nvSpPr>
          <p:cNvPr id="37" name="Source">
            <a:extLst>
              <a:ext uri="{FF2B5EF4-FFF2-40B4-BE49-F238E27FC236}">
                <a16:creationId xmlns:a16="http://schemas.microsoft.com/office/drawing/2014/main" id="{5210B38B-35B9-48D3-8945-20E27726D318}"/>
              </a:ext>
            </a:extLst>
          </p:cNvPr>
          <p:cNvSpPr>
            <a:spLocks noGrp="1"/>
          </p:cNvSpPr>
          <p:nvPr/>
        </p:nvSpPr>
        <p:spPr bwMode="gray">
          <a:xfrm>
            <a:off x="565150" y="4129088"/>
            <a:ext cx="21939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just" latinLnBrk="1">
              <a:defRPr/>
            </a:pPr>
            <a:r>
              <a:rPr lang="es-CO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Convención de las Naciones Unidas contra el Trafico Ilícito de Estupefacientes y Sustancias Psicotrópicas (Viena)</a:t>
            </a:r>
          </a:p>
        </p:txBody>
      </p:sp>
      <p:sp>
        <p:nvSpPr>
          <p:cNvPr id="38" name="Source">
            <a:extLst>
              <a:ext uri="{FF2B5EF4-FFF2-40B4-BE49-F238E27FC236}">
                <a16:creationId xmlns:a16="http://schemas.microsoft.com/office/drawing/2014/main" id="{7C353C78-1990-4F77-ABBF-7E20591B814E}"/>
              </a:ext>
            </a:extLst>
          </p:cNvPr>
          <p:cNvSpPr>
            <a:spLocks noGrp="1"/>
          </p:cNvSpPr>
          <p:nvPr/>
        </p:nvSpPr>
        <p:spPr bwMode="gray">
          <a:xfrm>
            <a:off x="3581400" y="4129088"/>
            <a:ext cx="2193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Diseño de las 40 Recomendaciones para la prevención del Lavado de Activos (GAFI).  </a:t>
            </a:r>
          </a:p>
        </p:txBody>
      </p:sp>
      <p:sp>
        <p:nvSpPr>
          <p:cNvPr id="39" name="Source">
            <a:extLst>
              <a:ext uri="{FF2B5EF4-FFF2-40B4-BE49-F238E27FC236}">
                <a16:creationId xmlns:a16="http://schemas.microsoft.com/office/drawing/2014/main" id="{316FD3DD-AB80-4E79-97DC-0A2C67797A9F}"/>
              </a:ext>
            </a:extLst>
          </p:cNvPr>
          <p:cNvSpPr>
            <a:spLocks noGrp="1"/>
          </p:cNvSpPr>
          <p:nvPr/>
        </p:nvSpPr>
        <p:spPr bwMode="gray">
          <a:xfrm>
            <a:off x="6573838" y="4129088"/>
            <a:ext cx="2193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Revisión de las 40 Recomendaciones para la prevención del Lavado de Activos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7416574-3353-4386-A5D2-222DBE983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Normas Internacionales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78C72C7-1DB4-4C2E-85A8-44E34B31A9D9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Related image">
            <a:extLst>
              <a:ext uri="{FF2B5EF4-FFF2-40B4-BE49-F238E27FC236}">
                <a16:creationId xmlns:a16="http://schemas.microsoft.com/office/drawing/2014/main" id="{F5794480-06E6-4F50-A39C-28DF5E0B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/>
          <a:stretch>
            <a:fillRect/>
          </a:stretch>
        </p:blipFill>
        <p:spPr bwMode="auto">
          <a:xfrm>
            <a:off x="6602413" y="3348038"/>
            <a:ext cx="21875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2" descr="Image result for empresarial">
            <a:extLst>
              <a:ext uri="{FF2B5EF4-FFF2-40B4-BE49-F238E27FC236}">
                <a16:creationId xmlns:a16="http://schemas.microsoft.com/office/drawing/2014/main" id="{A78240E6-50AC-4C18-899D-8E48A512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6"/>
          <a:stretch>
            <a:fillRect/>
          </a:stretch>
        </p:blipFill>
        <p:spPr bwMode="auto">
          <a:xfrm>
            <a:off x="3570288" y="3371850"/>
            <a:ext cx="2233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Image result for empresarial">
            <a:extLst>
              <a:ext uri="{FF2B5EF4-FFF2-40B4-BE49-F238E27FC236}">
                <a16:creationId xmlns:a16="http://schemas.microsoft.com/office/drawing/2014/main" id="{AEAE3E7A-4A29-4480-BB32-6342FB51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22113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8F3D5B2A-58A2-483B-A5A1-B4E8F9EBA9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0288" y="413702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01A8259-A190-4F48-92D0-7254830EFC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6388" y="2855913"/>
            <a:ext cx="1509712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2000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7159023-5E24-433E-A2BB-4817631FD4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263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1999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D8AF4C8-7AA9-4554-ACAE-CAA0E5518B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4225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2003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7A88B8A7-1D8E-434A-B6CA-E25846EF4E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02350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2006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759D701-480F-4EB7-B540-12075EBE4D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12063" y="2855913"/>
            <a:ext cx="1509712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2012</a:t>
            </a:r>
          </a:p>
        </p:txBody>
      </p:sp>
      <p:sp>
        <p:nvSpPr>
          <p:cNvPr id="36875" name="Oval 16">
            <a:extLst>
              <a:ext uri="{FF2B5EF4-FFF2-40B4-BE49-F238E27FC236}">
                <a16:creationId xmlns:a16="http://schemas.microsoft.com/office/drawing/2014/main" id="{CE0DF422-648F-4FE4-9C7E-E75C8695AB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41988" y="3141663"/>
            <a:ext cx="190500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ACD3A4E-61E4-4625-B644-5D9D6C213F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6100" y="2855913"/>
            <a:ext cx="1508125" cy="392112"/>
          </a:xfrm>
          <a:prstGeom prst="rect">
            <a:avLst/>
          </a:prstGeom>
          <a:solidFill>
            <a:srgbClr val="A3A3A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8133" tIns="49067" rIns="98133" bIns="49067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2001</a:t>
            </a:r>
          </a:p>
        </p:txBody>
      </p:sp>
      <p:sp>
        <p:nvSpPr>
          <p:cNvPr id="36877" name="Line 18">
            <a:extLst>
              <a:ext uri="{FF2B5EF4-FFF2-40B4-BE49-F238E27FC236}">
                <a16:creationId xmlns:a16="http://schemas.microsoft.com/office/drawing/2014/main" id="{13CE9D52-C446-49D9-B040-2106C33E0D06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04800" y="1162050"/>
            <a:ext cx="1270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78" name="Line 19">
            <a:extLst>
              <a:ext uri="{FF2B5EF4-FFF2-40B4-BE49-F238E27FC236}">
                <a16:creationId xmlns:a16="http://schemas.microsoft.com/office/drawing/2014/main" id="{3E1146E0-E019-4A7B-8939-2EBC42FD1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316288" y="1162050"/>
            <a:ext cx="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79" name="Line 20">
            <a:extLst>
              <a:ext uri="{FF2B5EF4-FFF2-40B4-BE49-F238E27FC236}">
                <a16:creationId xmlns:a16="http://schemas.microsoft.com/office/drawing/2014/main" id="{7E4396E5-908C-46E4-B798-A34B9CE568A4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6334125" y="1162050"/>
            <a:ext cx="12700" cy="1616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80" name="Rectangle 21">
            <a:extLst>
              <a:ext uri="{FF2B5EF4-FFF2-40B4-BE49-F238E27FC236}">
                <a16:creationId xmlns:a16="http://schemas.microsoft.com/office/drawing/2014/main" id="{93AC2349-D161-4653-A092-201DDD68A6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2450" y="4137025"/>
            <a:ext cx="2227263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6881" name="Line 23">
            <a:extLst>
              <a:ext uri="{FF2B5EF4-FFF2-40B4-BE49-F238E27FC236}">
                <a16:creationId xmlns:a16="http://schemas.microsoft.com/office/drawing/2014/main" id="{41EA0874-ECB0-4D7F-9BC3-521BBE6D7C96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820988" y="3333750"/>
            <a:ext cx="7937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82" name="Line 24">
            <a:extLst>
              <a:ext uri="{FF2B5EF4-FFF2-40B4-BE49-F238E27FC236}">
                <a16:creationId xmlns:a16="http://schemas.microsoft.com/office/drawing/2014/main" id="{B9D553B6-869A-42AA-8D87-E2EC588D651B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5837238" y="3333750"/>
            <a:ext cx="20637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83" name="Line 25">
            <a:extLst>
              <a:ext uri="{FF2B5EF4-FFF2-40B4-BE49-F238E27FC236}">
                <a16:creationId xmlns:a16="http://schemas.microsoft.com/office/drawing/2014/main" id="{80905D78-B074-4B4D-BFCB-DB8CF4F5256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8799513" y="3333750"/>
            <a:ext cx="15875" cy="1554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6884" name="Rectangle 27">
            <a:extLst>
              <a:ext uri="{FF2B5EF4-FFF2-40B4-BE49-F238E27FC236}">
                <a16:creationId xmlns:a16="http://schemas.microsoft.com/office/drawing/2014/main" id="{6C73B7CE-C50E-4A84-81BA-FB2AC1D66A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48438" y="413702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6885" name="Rectangle 33">
            <a:extLst>
              <a:ext uri="{FF2B5EF4-FFF2-40B4-BE49-F238E27FC236}">
                <a16:creationId xmlns:a16="http://schemas.microsoft.com/office/drawing/2014/main" id="{E4F969F8-BCE6-462F-BDE9-C5EA82D1C9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7563" y="1895475"/>
            <a:ext cx="2227262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6886" name="Rectangle 35">
            <a:extLst>
              <a:ext uri="{FF2B5EF4-FFF2-40B4-BE49-F238E27FC236}">
                <a16:creationId xmlns:a16="http://schemas.microsoft.com/office/drawing/2014/main" id="{D9627E0D-2AA8-4778-AD5C-1AFE91C172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3813" y="1895475"/>
            <a:ext cx="2228850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noProof="1">
              <a:latin typeface="Verdana" panose="020B0604030504040204" pitchFamily="34" charset="0"/>
            </a:endParaRPr>
          </a:p>
        </p:txBody>
      </p:sp>
      <p:sp>
        <p:nvSpPr>
          <p:cNvPr id="36887" name="Oval 37">
            <a:extLst>
              <a:ext uri="{FF2B5EF4-FFF2-40B4-BE49-F238E27FC236}">
                <a16:creationId xmlns:a16="http://schemas.microsoft.com/office/drawing/2014/main" id="{3860E4D1-4AE2-470F-83FB-732CB5FAB2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675" y="3141663"/>
            <a:ext cx="190500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36888" name="Oval 38">
            <a:extLst>
              <a:ext uri="{FF2B5EF4-FFF2-40B4-BE49-F238E27FC236}">
                <a16:creationId xmlns:a16="http://schemas.microsoft.com/office/drawing/2014/main" id="{20BCD3C8-63C8-4612-92F3-A9655611C8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6963" y="3141663"/>
            <a:ext cx="188912" cy="192087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36889" name="Oval 39">
            <a:extLst>
              <a:ext uri="{FF2B5EF4-FFF2-40B4-BE49-F238E27FC236}">
                <a16:creationId xmlns:a16="http://schemas.microsoft.com/office/drawing/2014/main" id="{A9455A75-043E-4DD2-9821-E2676B0E5D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1138" y="2778125"/>
            <a:ext cx="188912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36890" name="Oval 40">
            <a:extLst>
              <a:ext uri="{FF2B5EF4-FFF2-40B4-BE49-F238E27FC236}">
                <a16:creationId xmlns:a16="http://schemas.microsoft.com/office/drawing/2014/main" id="{BB93A645-5B1C-4A8E-80A2-9D5B991565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40463" y="2778125"/>
            <a:ext cx="190500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36891" name="Oval 41">
            <a:extLst>
              <a:ext uri="{FF2B5EF4-FFF2-40B4-BE49-F238E27FC236}">
                <a16:creationId xmlns:a16="http://schemas.microsoft.com/office/drawing/2014/main" id="{619E1FBF-AD24-4EE9-AB08-4B7161A5CD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2625" y="2778125"/>
            <a:ext cx="188913" cy="192088"/>
          </a:xfrm>
          <a:prstGeom prst="ellipse">
            <a:avLst/>
          </a:prstGeom>
          <a:gradFill rotWithShape="1">
            <a:gsLst>
              <a:gs pos="0">
                <a:srgbClr val="FEA501"/>
              </a:gs>
              <a:gs pos="100000">
                <a:srgbClr val="C40505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37" name="Source">
            <a:extLst>
              <a:ext uri="{FF2B5EF4-FFF2-40B4-BE49-F238E27FC236}">
                <a16:creationId xmlns:a16="http://schemas.microsoft.com/office/drawing/2014/main" id="{ABE8EA58-C573-4E54-8F8D-7B245CA68BEB}"/>
              </a:ext>
            </a:extLst>
          </p:cNvPr>
          <p:cNvSpPr>
            <a:spLocks noGrp="1"/>
          </p:cNvSpPr>
          <p:nvPr/>
        </p:nvSpPr>
        <p:spPr bwMode="gray">
          <a:xfrm>
            <a:off x="565150" y="4129088"/>
            <a:ext cx="2193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MX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Convención de las Naciones Unidas contra la Delincuencia Organizada (Palermo)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Source">
            <a:extLst>
              <a:ext uri="{FF2B5EF4-FFF2-40B4-BE49-F238E27FC236}">
                <a16:creationId xmlns:a16="http://schemas.microsoft.com/office/drawing/2014/main" id="{FC1E8C47-28F3-402A-B848-A6B3AE96D112}"/>
              </a:ext>
            </a:extLst>
          </p:cNvPr>
          <p:cNvSpPr>
            <a:spLocks noGrp="1"/>
          </p:cNvSpPr>
          <p:nvPr/>
        </p:nvSpPr>
        <p:spPr bwMode="gray">
          <a:xfrm>
            <a:off x="3581400" y="4129088"/>
            <a:ext cx="2193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Revisión de las 40 Recomendaciones de Lavado de Activos (GAFI) y 9 recomendaciones de FT.   </a:t>
            </a:r>
          </a:p>
        </p:txBody>
      </p:sp>
      <p:sp>
        <p:nvSpPr>
          <p:cNvPr id="39" name="Source">
            <a:extLst>
              <a:ext uri="{FF2B5EF4-FFF2-40B4-BE49-F238E27FC236}">
                <a16:creationId xmlns:a16="http://schemas.microsoft.com/office/drawing/2014/main" id="{9334A02E-8513-4A9F-BE62-4536C3E32388}"/>
              </a:ext>
            </a:extLst>
          </p:cNvPr>
          <p:cNvSpPr>
            <a:spLocks noGrp="1"/>
          </p:cNvSpPr>
          <p:nvPr/>
        </p:nvSpPr>
        <p:spPr bwMode="gray">
          <a:xfrm>
            <a:off x="6573838" y="4129088"/>
            <a:ext cx="21939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MX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Revisión y unificación de las 40+9  recomendaciones del GAFI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17996D06-3969-4B8C-AD42-D056582AE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Normas Internacionales</a:t>
            </a:r>
            <a:endParaRPr lang="ko-KR" altLang="en-US" dirty="0"/>
          </a:p>
        </p:txBody>
      </p:sp>
      <p:pic>
        <p:nvPicPr>
          <p:cNvPr id="36896" name="Picture 4" descr="Image result for empresarial">
            <a:extLst>
              <a:ext uri="{FF2B5EF4-FFF2-40B4-BE49-F238E27FC236}">
                <a16:creationId xmlns:a16="http://schemas.microsoft.com/office/drawing/2014/main" id="{CE941D8A-BC32-417A-9FB5-898089D1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019175"/>
            <a:ext cx="22542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0">
            <a:extLst>
              <a:ext uri="{FF2B5EF4-FFF2-40B4-BE49-F238E27FC236}">
                <a16:creationId xmlns:a16="http://schemas.microsoft.com/office/drawing/2014/main" id="{735E8CE9-9714-425F-AF67-504298A791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6550" y="2066925"/>
            <a:ext cx="2227263" cy="7508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Ley 526 de 1999 – Creación UIAF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6898" name="Picture 6" descr="Image result for empresarial">
            <a:extLst>
              <a:ext uri="{FF2B5EF4-FFF2-40B4-BE49-F238E27FC236}">
                <a16:creationId xmlns:a16="http://schemas.microsoft.com/office/drawing/2014/main" id="{8C1F08E8-5B99-4570-9F26-BA2B03A7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006475"/>
            <a:ext cx="22463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30">
            <a:extLst>
              <a:ext uri="{FF2B5EF4-FFF2-40B4-BE49-F238E27FC236}">
                <a16:creationId xmlns:a16="http://schemas.microsoft.com/office/drawing/2014/main" id="{0A390863-D633-4D29-AA1C-B9FD62C5BE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7250" y="2081213"/>
            <a:ext cx="2227263" cy="7508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9 Recomendaciones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de financiación del terrorismo</a:t>
            </a:r>
          </a:p>
        </p:txBody>
      </p:sp>
      <p:pic>
        <p:nvPicPr>
          <p:cNvPr id="36900" name="Picture 8" descr="Image result for empresarial">
            <a:extLst>
              <a:ext uri="{FF2B5EF4-FFF2-40B4-BE49-F238E27FC236}">
                <a16:creationId xmlns:a16="http://schemas.microsoft.com/office/drawing/2014/main" id="{FF87E141-1533-451C-8866-6C0DAFD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77900"/>
            <a:ext cx="22304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0">
            <a:extLst>
              <a:ext uri="{FF2B5EF4-FFF2-40B4-BE49-F238E27FC236}">
                <a16:creationId xmlns:a16="http://schemas.microsoft.com/office/drawing/2014/main" id="{44B2258C-E4E3-460E-BABB-D71C259566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5400" y="2027238"/>
            <a:ext cx="2227263" cy="7508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98133" tIns="49067" rIns="98133" bIns="49067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Revisión de las 40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recomendaciones de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LA y las 9 recomendaciones de FT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B0D6D9A-EB2B-4E48-9938-7CC7F1C61EEB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5">
            <a:extLst>
              <a:ext uri="{FF2B5EF4-FFF2-40B4-BE49-F238E27FC236}">
                <a16:creationId xmlns:a16="http://schemas.microsoft.com/office/drawing/2014/main" id="{1F2B0AFB-58A8-4598-A31E-409FA91324AE}"/>
              </a:ext>
            </a:extLst>
          </p:cNvPr>
          <p:cNvGrpSpPr>
            <a:grpSpLocks/>
          </p:cNvGrpSpPr>
          <p:nvPr/>
        </p:nvGrpSpPr>
        <p:grpSpPr bwMode="auto">
          <a:xfrm>
            <a:off x="0" y="2066925"/>
            <a:ext cx="9040813" cy="993775"/>
            <a:chOff x="226" y="2029"/>
            <a:chExt cx="5330" cy="576"/>
          </a:xfrm>
        </p:grpSpPr>
        <p:sp>
          <p:nvSpPr>
            <p:cNvPr id="37911" name="Rectangle 6">
              <a:extLst>
                <a:ext uri="{FF2B5EF4-FFF2-40B4-BE49-F238E27FC236}">
                  <a16:creationId xmlns:a16="http://schemas.microsoft.com/office/drawing/2014/main" id="{64742B5F-4EA8-464D-8D87-BB884FEADE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" y="2185"/>
              <a:ext cx="4797" cy="263"/>
            </a:xfrm>
            <a:prstGeom prst="rect">
              <a:avLst/>
            </a:prstGeom>
            <a:gradFill rotWithShape="1">
              <a:gsLst>
                <a:gs pos="0">
                  <a:srgbClr val="D2B1B0"/>
                </a:gs>
                <a:gs pos="100000">
                  <a:srgbClr val="A80404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73100" latinLnBrk="1"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673100" latinLnBrk="1"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673100" latinLnBrk="1"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673100" latinLnBrk="1"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673100" latinLnBrk="1"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673100" fontAlgn="base" latinLnBrk="1">
                <a:spcBef>
                  <a:spcPct val="0"/>
                </a:spcBef>
                <a:spcAft>
                  <a:spcPct val="0"/>
                </a:spcAft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673100" fontAlgn="base" latinLnBrk="1">
                <a:spcBef>
                  <a:spcPct val="0"/>
                </a:spcBef>
                <a:spcAft>
                  <a:spcPct val="0"/>
                </a:spcAft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673100" fontAlgn="base" latinLnBrk="1">
                <a:spcBef>
                  <a:spcPct val="0"/>
                </a:spcBef>
                <a:spcAft>
                  <a:spcPct val="0"/>
                </a:spcAft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673100" fontAlgn="base" latinLnBrk="1">
                <a:spcBef>
                  <a:spcPct val="0"/>
                </a:spcBef>
                <a:spcAft>
                  <a:spcPct val="0"/>
                </a:spcAft>
                <a:tabLst>
                  <a:tab pos="387350" algn="r"/>
                  <a:tab pos="1154113" algn="r"/>
                  <a:tab pos="1920875" algn="r"/>
                  <a:tab pos="2697163" algn="r"/>
                  <a:tab pos="3463925" algn="r"/>
                  <a:tab pos="4230688" algn="r"/>
                  <a:tab pos="5008563" algn="r"/>
                  <a:tab pos="5775325" algn="r"/>
                  <a:tab pos="6542088" algn="r"/>
                  <a:tab pos="7318375" algn="r"/>
                  <a:tab pos="808513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US" alt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37912" name="AutoShape 7">
              <a:extLst>
                <a:ext uri="{FF2B5EF4-FFF2-40B4-BE49-F238E27FC236}">
                  <a16:creationId xmlns:a16="http://schemas.microsoft.com/office/drawing/2014/main" id="{30A6D89D-8302-4610-99EF-9C961EA7831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solidFill>
              <a:srgbClr val="A80404"/>
            </a:soli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37891" name="Line 24">
            <a:extLst>
              <a:ext uri="{FF2B5EF4-FFF2-40B4-BE49-F238E27FC236}">
                <a16:creationId xmlns:a16="http://schemas.microsoft.com/office/drawing/2014/main" id="{9E471048-B05B-42B4-85F1-F570149BB44A}"/>
              </a:ext>
            </a:extLst>
          </p:cNvPr>
          <p:cNvSpPr>
            <a:spLocks noChangeShapeType="1"/>
          </p:cNvSpPr>
          <p:nvPr/>
        </p:nvSpPr>
        <p:spPr bwMode="gray">
          <a:xfrm>
            <a:off x="204788" y="1397000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7892" name="Line 25">
            <a:extLst>
              <a:ext uri="{FF2B5EF4-FFF2-40B4-BE49-F238E27FC236}">
                <a16:creationId xmlns:a16="http://schemas.microsoft.com/office/drawing/2014/main" id="{0796B60B-7A97-4A08-AE8D-070150943966}"/>
              </a:ext>
            </a:extLst>
          </p:cNvPr>
          <p:cNvSpPr>
            <a:spLocks noChangeShapeType="1"/>
          </p:cNvSpPr>
          <p:nvPr/>
        </p:nvSpPr>
        <p:spPr bwMode="gray">
          <a:xfrm>
            <a:off x="3182938" y="1397000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7893" name="Line 26">
            <a:extLst>
              <a:ext uri="{FF2B5EF4-FFF2-40B4-BE49-F238E27FC236}">
                <a16:creationId xmlns:a16="http://schemas.microsoft.com/office/drawing/2014/main" id="{5F3C1F7C-EB74-425F-B33F-1CA1B92999F6}"/>
              </a:ext>
            </a:extLst>
          </p:cNvPr>
          <p:cNvSpPr>
            <a:spLocks noChangeShapeType="1"/>
          </p:cNvSpPr>
          <p:nvPr/>
        </p:nvSpPr>
        <p:spPr bwMode="gray">
          <a:xfrm>
            <a:off x="6227763" y="1397000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7894" name="Line 27">
            <a:extLst>
              <a:ext uri="{FF2B5EF4-FFF2-40B4-BE49-F238E27FC236}">
                <a16:creationId xmlns:a16="http://schemas.microsoft.com/office/drawing/2014/main" id="{CA8E0744-1B78-4949-954C-471073560CF2}"/>
              </a:ext>
            </a:extLst>
          </p:cNvPr>
          <p:cNvSpPr>
            <a:spLocks noChangeShapeType="1"/>
          </p:cNvSpPr>
          <p:nvPr/>
        </p:nvSpPr>
        <p:spPr bwMode="gray">
          <a:xfrm>
            <a:off x="1668463" y="2809875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7895" name="Line 28">
            <a:extLst>
              <a:ext uri="{FF2B5EF4-FFF2-40B4-BE49-F238E27FC236}">
                <a16:creationId xmlns:a16="http://schemas.microsoft.com/office/drawing/2014/main" id="{75BB0933-E77F-4986-826E-E36267B3E6C9}"/>
              </a:ext>
            </a:extLst>
          </p:cNvPr>
          <p:cNvSpPr>
            <a:spLocks noChangeShapeType="1"/>
          </p:cNvSpPr>
          <p:nvPr/>
        </p:nvSpPr>
        <p:spPr bwMode="gray">
          <a:xfrm>
            <a:off x="4725988" y="2809875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37896" name="Line 29">
            <a:extLst>
              <a:ext uri="{FF2B5EF4-FFF2-40B4-BE49-F238E27FC236}">
                <a16:creationId xmlns:a16="http://schemas.microsoft.com/office/drawing/2014/main" id="{375F0666-6D53-4DF7-A9D3-9A798F1D2627}"/>
              </a:ext>
            </a:extLst>
          </p:cNvPr>
          <p:cNvSpPr>
            <a:spLocks noChangeShapeType="1"/>
          </p:cNvSpPr>
          <p:nvPr/>
        </p:nvSpPr>
        <p:spPr bwMode="gray">
          <a:xfrm>
            <a:off x="7772400" y="2809875"/>
            <a:ext cx="0" cy="939800"/>
          </a:xfrm>
          <a:prstGeom prst="line">
            <a:avLst/>
          </a:prstGeom>
          <a:noFill/>
          <a:ln w="19050">
            <a:solidFill>
              <a:srgbClr val="32323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657F9127-1CF2-4147-8C35-16012107705F}"/>
              </a:ext>
            </a:extLst>
          </p:cNvPr>
          <p:cNvSpPr txBox="1"/>
          <p:nvPr/>
        </p:nvSpPr>
        <p:spPr bwMode="gray">
          <a:xfrm>
            <a:off x="106363" y="2359025"/>
            <a:ext cx="657225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1993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70860A48-B5F0-426B-8974-0280D678A186}"/>
              </a:ext>
            </a:extLst>
          </p:cNvPr>
          <p:cNvSpPr txBox="1"/>
          <p:nvPr/>
        </p:nvSpPr>
        <p:spPr bwMode="gray">
          <a:xfrm>
            <a:off x="1590675" y="2359025"/>
            <a:ext cx="658813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1995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702F5FAE-EA45-40DF-B4F5-4C4E9AD0D1D7}"/>
              </a:ext>
            </a:extLst>
          </p:cNvPr>
          <p:cNvSpPr txBox="1"/>
          <p:nvPr/>
        </p:nvSpPr>
        <p:spPr bwMode="gray">
          <a:xfrm>
            <a:off x="3122613" y="2359025"/>
            <a:ext cx="658812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1999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AC9122EF-7D16-4CA0-B76B-32D0B6B395DC}"/>
              </a:ext>
            </a:extLst>
          </p:cNvPr>
          <p:cNvSpPr txBox="1"/>
          <p:nvPr/>
        </p:nvSpPr>
        <p:spPr bwMode="gray">
          <a:xfrm>
            <a:off x="4314825" y="2359025"/>
            <a:ext cx="1312863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2000-2004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155BBDC4-FFA3-4A3F-A159-1788887787C6}"/>
              </a:ext>
            </a:extLst>
          </p:cNvPr>
          <p:cNvSpPr txBox="1"/>
          <p:nvPr/>
        </p:nvSpPr>
        <p:spPr bwMode="gray">
          <a:xfrm>
            <a:off x="6210300" y="2359025"/>
            <a:ext cx="657225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2006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019820A9-037A-477E-B42D-CC1565B3730D}"/>
              </a:ext>
            </a:extLst>
          </p:cNvPr>
          <p:cNvSpPr txBox="1"/>
          <p:nvPr/>
        </p:nvSpPr>
        <p:spPr bwMode="gray">
          <a:xfrm>
            <a:off x="7685088" y="2359025"/>
            <a:ext cx="819150" cy="395288"/>
          </a:xfrm>
          <a:prstGeom prst="rect">
            <a:avLst/>
          </a:prstGeom>
          <a:noFill/>
        </p:spPr>
        <p:txBody>
          <a:bodyPr wrap="none" lIns="43200" tIns="43200" rIns="43200" bIns="43200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2011</a:t>
            </a:r>
          </a:p>
        </p:txBody>
      </p:sp>
      <p:sp>
        <p:nvSpPr>
          <p:cNvPr id="19" name="Source">
            <a:extLst>
              <a:ext uri="{FF2B5EF4-FFF2-40B4-BE49-F238E27FC236}">
                <a16:creationId xmlns:a16="http://schemas.microsoft.com/office/drawing/2014/main" id="{C2952FE5-8ADB-40ED-BAD1-F570BFDEB91A}"/>
              </a:ext>
            </a:extLst>
          </p:cNvPr>
          <p:cNvSpPr>
            <a:spLocks noGrp="1"/>
          </p:cNvSpPr>
          <p:nvPr/>
        </p:nvSpPr>
        <p:spPr bwMode="gray">
          <a:xfrm>
            <a:off x="7429500" y="3729038"/>
            <a:ext cx="1714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MX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Código penal: Articulo 323 y 345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Source">
            <a:extLst>
              <a:ext uri="{FF2B5EF4-FFF2-40B4-BE49-F238E27FC236}">
                <a16:creationId xmlns:a16="http://schemas.microsoft.com/office/drawing/2014/main" id="{82055526-D46D-4F01-B0DA-C6DE92A8E545}"/>
              </a:ext>
            </a:extLst>
          </p:cNvPr>
          <p:cNvSpPr>
            <a:spLocks noGrp="1"/>
          </p:cNvSpPr>
          <p:nvPr/>
        </p:nvSpPr>
        <p:spPr bwMode="gray">
          <a:xfrm>
            <a:off x="4705350" y="3579813"/>
            <a:ext cx="1714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Decreto Reglamentario 1497 de 2002- Decreto 3420 de 2004- </a:t>
            </a:r>
          </a:p>
        </p:txBody>
      </p:sp>
      <p:sp>
        <p:nvSpPr>
          <p:cNvPr id="21" name="Source">
            <a:extLst>
              <a:ext uri="{FF2B5EF4-FFF2-40B4-BE49-F238E27FC236}">
                <a16:creationId xmlns:a16="http://schemas.microsoft.com/office/drawing/2014/main" id="{CFD32C53-4C3B-4D06-A8A5-1CB1AC4251F4}"/>
              </a:ext>
            </a:extLst>
          </p:cNvPr>
          <p:cNvSpPr>
            <a:spLocks noGrp="1"/>
          </p:cNvSpPr>
          <p:nvPr/>
        </p:nvSpPr>
        <p:spPr bwMode="gray">
          <a:xfrm>
            <a:off x="1679575" y="3579813"/>
            <a:ext cx="17145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Articulo 42 y 43 de la ley 190 de 1995</a:t>
            </a:r>
          </a:p>
        </p:txBody>
      </p:sp>
      <p:sp>
        <p:nvSpPr>
          <p:cNvPr id="22" name="Source">
            <a:extLst>
              <a:ext uri="{FF2B5EF4-FFF2-40B4-BE49-F238E27FC236}">
                <a16:creationId xmlns:a16="http://schemas.microsoft.com/office/drawing/2014/main" id="{D1E48376-7C0C-4791-98CD-B1261761AAC4}"/>
              </a:ext>
            </a:extLst>
          </p:cNvPr>
          <p:cNvSpPr>
            <a:spLocks noGrp="1"/>
          </p:cNvSpPr>
          <p:nvPr/>
        </p:nvSpPr>
        <p:spPr bwMode="gray">
          <a:xfrm>
            <a:off x="6270625" y="1309688"/>
            <a:ext cx="18653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atinLnBrk="1">
              <a:defRPr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Ley 1121 de 2006</a:t>
            </a:r>
            <a:endParaRPr lang="en-CA" sz="1200" dirty="0">
              <a:latin typeface="+mn-lt"/>
            </a:endParaRPr>
          </a:p>
        </p:txBody>
      </p:sp>
      <p:sp>
        <p:nvSpPr>
          <p:cNvPr id="23" name="Source">
            <a:extLst>
              <a:ext uri="{FF2B5EF4-FFF2-40B4-BE49-F238E27FC236}">
                <a16:creationId xmlns:a16="http://schemas.microsoft.com/office/drawing/2014/main" id="{7E1B115B-C305-4EB1-9304-7849DD66C2B3}"/>
              </a:ext>
            </a:extLst>
          </p:cNvPr>
          <p:cNvSpPr>
            <a:spLocks noGrp="1"/>
          </p:cNvSpPr>
          <p:nvPr/>
        </p:nvSpPr>
        <p:spPr bwMode="gray">
          <a:xfrm>
            <a:off x="3211513" y="1314450"/>
            <a:ext cx="1714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Ley 526 de 1999.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Source">
            <a:extLst>
              <a:ext uri="{FF2B5EF4-FFF2-40B4-BE49-F238E27FC236}">
                <a16:creationId xmlns:a16="http://schemas.microsoft.com/office/drawing/2014/main" id="{8EE29BF1-DB76-4461-8301-741C7CA3824F}"/>
              </a:ext>
            </a:extLst>
          </p:cNvPr>
          <p:cNvSpPr>
            <a:spLocks noGrp="1"/>
          </p:cNvSpPr>
          <p:nvPr/>
        </p:nvSpPr>
        <p:spPr bwMode="gray">
          <a:xfrm>
            <a:off x="233363" y="1258888"/>
            <a:ext cx="21066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ctr" latinLnBrk="1">
              <a:defRPr/>
            </a:pPr>
            <a:r>
              <a:rPr lang="es-C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Articulo 102 al 107 del Estatuto Orgánico del Sistema Financiero (Decreto 663 de 1993).  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9D3EF41-A7E0-43C8-9CC9-1FB11A915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Normatividad Nacional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F72D7A2-5555-456B-A0F6-D3295264D738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D5745862-F0D1-4888-B7EF-B74F57773FB2}"/>
              </a:ext>
            </a:extLst>
          </p:cNvPr>
          <p:cNvGrpSpPr/>
          <p:nvPr/>
        </p:nvGrpSpPr>
        <p:grpSpPr>
          <a:xfrm rot="20543283">
            <a:off x="562453" y="3113828"/>
            <a:ext cx="3200400" cy="1598373"/>
            <a:chOff x="2630914" y="3644900"/>
            <a:chExt cx="3647476" cy="1821656"/>
          </a:xfrm>
          <a:effectLst>
            <a:outerShdw blurRad="177800" dist="63500" dir="8100000" algn="tr" rotWithShape="0">
              <a:prstClr val="black">
                <a:alpha val="75000"/>
              </a:prstClr>
            </a:outerShdw>
          </a:effectLst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6D326AB-7320-4E04-95F3-180C3F2F8F87}"/>
                </a:ext>
              </a:extLst>
            </p:cNvPr>
            <p:cNvSpPr/>
            <p:nvPr/>
          </p:nvSpPr>
          <p:spPr>
            <a:xfrm>
              <a:off x="2762927" y="3657600"/>
              <a:ext cx="3409288" cy="1803400"/>
            </a:xfrm>
            <a:custGeom>
              <a:avLst/>
              <a:gdLst>
                <a:gd name="connsiteX0" fmla="*/ 6350 w 3371850"/>
                <a:gd name="connsiteY0" fmla="*/ 571500 h 1803400"/>
                <a:gd name="connsiteX1" fmla="*/ 3371850 w 3371850"/>
                <a:gd name="connsiteY1" fmla="*/ 0 h 1803400"/>
                <a:gd name="connsiteX2" fmla="*/ 3340100 w 3371850"/>
                <a:gd name="connsiteY2" fmla="*/ 1803400 h 1803400"/>
                <a:gd name="connsiteX3" fmla="*/ 0 w 3371850"/>
                <a:gd name="connsiteY3" fmla="*/ 1047750 h 1803400"/>
                <a:gd name="connsiteX4" fmla="*/ 6350 w 3371850"/>
                <a:gd name="connsiteY4" fmla="*/ 571500 h 1803400"/>
                <a:gd name="connsiteX0" fmla="*/ 9400 w 3374900"/>
                <a:gd name="connsiteY0" fmla="*/ 571500 h 1803400"/>
                <a:gd name="connsiteX1" fmla="*/ 3374900 w 3374900"/>
                <a:gd name="connsiteY1" fmla="*/ 0 h 1803400"/>
                <a:gd name="connsiteX2" fmla="*/ 3343150 w 3374900"/>
                <a:gd name="connsiteY2" fmla="*/ 1803400 h 1803400"/>
                <a:gd name="connsiteX3" fmla="*/ 3050 w 3374900"/>
                <a:gd name="connsiteY3" fmla="*/ 1047750 h 1803400"/>
                <a:gd name="connsiteX4" fmla="*/ 9400 w 3374900"/>
                <a:gd name="connsiteY4" fmla="*/ 571500 h 1803400"/>
                <a:gd name="connsiteX0" fmla="*/ 24897 w 3390397"/>
                <a:gd name="connsiteY0" fmla="*/ 571500 h 1803400"/>
                <a:gd name="connsiteX1" fmla="*/ 3390397 w 3390397"/>
                <a:gd name="connsiteY1" fmla="*/ 0 h 1803400"/>
                <a:gd name="connsiteX2" fmla="*/ 3358647 w 3390397"/>
                <a:gd name="connsiteY2" fmla="*/ 1803400 h 1803400"/>
                <a:gd name="connsiteX3" fmla="*/ 18547 w 3390397"/>
                <a:gd name="connsiteY3" fmla="*/ 1047750 h 1803400"/>
                <a:gd name="connsiteX4" fmla="*/ 24897 w 3390397"/>
                <a:gd name="connsiteY4" fmla="*/ 571500 h 1803400"/>
                <a:gd name="connsiteX0" fmla="*/ 20733 w 3386233"/>
                <a:gd name="connsiteY0" fmla="*/ 571500 h 1803400"/>
                <a:gd name="connsiteX1" fmla="*/ 3386233 w 3386233"/>
                <a:gd name="connsiteY1" fmla="*/ 0 h 1803400"/>
                <a:gd name="connsiteX2" fmla="*/ 3354483 w 3386233"/>
                <a:gd name="connsiteY2" fmla="*/ 1803400 h 1803400"/>
                <a:gd name="connsiteX3" fmla="*/ 14383 w 3386233"/>
                <a:gd name="connsiteY3" fmla="*/ 1047750 h 1803400"/>
                <a:gd name="connsiteX4" fmla="*/ 20733 w 3386233"/>
                <a:gd name="connsiteY4" fmla="*/ 571500 h 1803400"/>
                <a:gd name="connsiteX0" fmla="*/ 24723 w 3390223"/>
                <a:gd name="connsiteY0" fmla="*/ 571500 h 1803400"/>
                <a:gd name="connsiteX1" fmla="*/ 3390223 w 3390223"/>
                <a:gd name="connsiteY1" fmla="*/ 0 h 1803400"/>
                <a:gd name="connsiteX2" fmla="*/ 3358473 w 3390223"/>
                <a:gd name="connsiteY2" fmla="*/ 1803400 h 1803400"/>
                <a:gd name="connsiteX3" fmla="*/ 18373 w 3390223"/>
                <a:gd name="connsiteY3" fmla="*/ 1047750 h 1803400"/>
                <a:gd name="connsiteX4" fmla="*/ 24723 w 3390223"/>
                <a:gd name="connsiteY4" fmla="*/ 571500 h 1803400"/>
                <a:gd name="connsiteX0" fmla="*/ 24723 w 3390223"/>
                <a:gd name="connsiteY0" fmla="*/ 571500 h 1803400"/>
                <a:gd name="connsiteX1" fmla="*/ 3390223 w 3390223"/>
                <a:gd name="connsiteY1" fmla="*/ 0 h 1803400"/>
                <a:gd name="connsiteX2" fmla="*/ 3358473 w 3390223"/>
                <a:gd name="connsiteY2" fmla="*/ 1803400 h 1803400"/>
                <a:gd name="connsiteX3" fmla="*/ 18373 w 3390223"/>
                <a:gd name="connsiteY3" fmla="*/ 1047750 h 1803400"/>
                <a:gd name="connsiteX4" fmla="*/ 24723 w 3390223"/>
                <a:gd name="connsiteY4" fmla="*/ 571500 h 1803400"/>
                <a:gd name="connsiteX0" fmla="*/ 24723 w 3392400"/>
                <a:gd name="connsiteY0" fmla="*/ 571500 h 1803400"/>
                <a:gd name="connsiteX1" fmla="*/ 3390223 w 3392400"/>
                <a:gd name="connsiteY1" fmla="*/ 0 h 1803400"/>
                <a:gd name="connsiteX2" fmla="*/ 3358473 w 3392400"/>
                <a:gd name="connsiteY2" fmla="*/ 1803400 h 1803400"/>
                <a:gd name="connsiteX3" fmla="*/ 18373 w 3392400"/>
                <a:gd name="connsiteY3" fmla="*/ 1047750 h 1803400"/>
                <a:gd name="connsiteX4" fmla="*/ 24723 w 3392400"/>
                <a:gd name="connsiteY4" fmla="*/ 571500 h 1803400"/>
                <a:gd name="connsiteX0" fmla="*/ 24723 w 3409288"/>
                <a:gd name="connsiteY0" fmla="*/ 571500 h 1803400"/>
                <a:gd name="connsiteX1" fmla="*/ 3390223 w 3409288"/>
                <a:gd name="connsiteY1" fmla="*/ 0 h 1803400"/>
                <a:gd name="connsiteX2" fmla="*/ 3358473 w 3409288"/>
                <a:gd name="connsiteY2" fmla="*/ 1803400 h 1803400"/>
                <a:gd name="connsiteX3" fmla="*/ 18373 w 3409288"/>
                <a:gd name="connsiteY3" fmla="*/ 1047750 h 1803400"/>
                <a:gd name="connsiteX4" fmla="*/ 24723 w 3409288"/>
                <a:gd name="connsiteY4" fmla="*/ 5715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288" h="1803400">
                  <a:moveTo>
                    <a:pt x="24723" y="571500"/>
                  </a:moveTo>
                  <a:lnTo>
                    <a:pt x="3390223" y="0"/>
                  </a:lnTo>
                  <a:cubicBezTo>
                    <a:pt x="3432027" y="624946"/>
                    <a:pt x="3397631" y="1121305"/>
                    <a:pt x="3358473" y="1803400"/>
                  </a:cubicBezTo>
                  <a:lnTo>
                    <a:pt x="18373" y="1047750"/>
                  </a:lnTo>
                  <a:cubicBezTo>
                    <a:pt x="-8085" y="889000"/>
                    <a:pt x="-5969" y="723900"/>
                    <a:pt x="24723" y="57150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accent6">
                    <a:lumMod val="75000"/>
                  </a:schemeClr>
                </a:gs>
                <a:gs pos="15000">
                  <a:schemeClr val="accent6">
                    <a:lumMod val="75000"/>
                  </a:schemeClr>
                </a:gs>
                <a:gs pos="0">
                  <a:srgbClr val="C00000"/>
                </a:gs>
                <a:gs pos="100000">
                  <a:srgbClr val="C00000"/>
                </a:gs>
                <a:gs pos="47000">
                  <a:srgbClr val="FFC0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2921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9208BC23-6C24-4AD1-8EFA-D81BABCE5347}"/>
                </a:ext>
              </a:extLst>
            </p:cNvPr>
            <p:cNvSpPr/>
            <p:nvPr/>
          </p:nvSpPr>
          <p:spPr>
            <a:xfrm>
              <a:off x="2630914" y="4186890"/>
              <a:ext cx="164672" cy="562909"/>
            </a:xfrm>
            <a:custGeom>
              <a:avLst/>
              <a:gdLst>
                <a:gd name="connsiteX0" fmla="*/ 19050 w 147638"/>
                <a:gd name="connsiteY0" fmla="*/ 0 h 557212"/>
                <a:gd name="connsiteX1" fmla="*/ 147638 w 147638"/>
                <a:gd name="connsiteY1" fmla="*/ 33337 h 557212"/>
                <a:gd name="connsiteX2" fmla="*/ 138113 w 147638"/>
                <a:gd name="connsiteY2" fmla="*/ 519112 h 557212"/>
                <a:gd name="connsiteX3" fmla="*/ 57150 w 147638"/>
                <a:gd name="connsiteY3" fmla="*/ 557212 h 557212"/>
                <a:gd name="connsiteX4" fmla="*/ 0 w 147638"/>
                <a:gd name="connsiteY4" fmla="*/ 500062 h 557212"/>
                <a:gd name="connsiteX5" fmla="*/ 4763 w 147638"/>
                <a:gd name="connsiteY5" fmla="*/ 66675 h 557212"/>
                <a:gd name="connsiteX6" fmla="*/ 19050 w 147638"/>
                <a:gd name="connsiteY6" fmla="*/ 0 h 557212"/>
                <a:gd name="connsiteX0" fmla="*/ 19050 w 147638"/>
                <a:gd name="connsiteY0" fmla="*/ 0 h 557212"/>
                <a:gd name="connsiteX1" fmla="*/ 147638 w 147638"/>
                <a:gd name="connsiteY1" fmla="*/ 33337 h 557212"/>
                <a:gd name="connsiteX2" fmla="*/ 138113 w 147638"/>
                <a:gd name="connsiteY2" fmla="*/ 519112 h 557212"/>
                <a:gd name="connsiteX3" fmla="*/ 57150 w 147638"/>
                <a:gd name="connsiteY3" fmla="*/ 557212 h 557212"/>
                <a:gd name="connsiteX4" fmla="*/ 0 w 147638"/>
                <a:gd name="connsiteY4" fmla="*/ 500062 h 557212"/>
                <a:gd name="connsiteX5" fmla="*/ 4763 w 147638"/>
                <a:gd name="connsiteY5" fmla="*/ 66675 h 557212"/>
                <a:gd name="connsiteX6" fmla="*/ 19050 w 147638"/>
                <a:gd name="connsiteY6" fmla="*/ 0 h 557212"/>
                <a:gd name="connsiteX0" fmla="*/ 19050 w 147638"/>
                <a:gd name="connsiteY0" fmla="*/ 6371 h 563583"/>
                <a:gd name="connsiteX1" fmla="*/ 147638 w 147638"/>
                <a:gd name="connsiteY1" fmla="*/ 39708 h 563583"/>
                <a:gd name="connsiteX2" fmla="*/ 138113 w 147638"/>
                <a:gd name="connsiteY2" fmla="*/ 525483 h 563583"/>
                <a:gd name="connsiteX3" fmla="*/ 57150 w 147638"/>
                <a:gd name="connsiteY3" fmla="*/ 563583 h 563583"/>
                <a:gd name="connsiteX4" fmla="*/ 0 w 147638"/>
                <a:gd name="connsiteY4" fmla="*/ 506433 h 563583"/>
                <a:gd name="connsiteX5" fmla="*/ 4763 w 147638"/>
                <a:gd name="connsiteY5" fmla="*/ 73046 h 563583"/>
                <a:gd name="connsiteX6" fmla="*/ 19050 w 147638"/>
                <a:gd name="connsiteY6" fmla="*/ 6371 h 563583"/>
                <a:gd name="connsiteX0" fmla="*/ 19050 w 147638"/>
                <a:gd name="connsiteY0" fmla="*/ 6371 h 563583"/>
                <a:gd name="connsiteX1" fmla="*/ 147638 w 147638"/>
                <a:gd name="connsiteY1" fmla="*/ 39708 h 563583"/>
                <a:gd name="connsiteX2" fmla="*/ 138113 w 147638"/>
                <a:gd name="connsiteY2" fmla="*/ 525483 h 563583"/>
                <a:gd name="connsiteX3" fmla="*/ 57150 w 147638"/>
                <a:gd name="connsiteY3" fmla="*/ 563583 h 563583"/>
                <a:gd name="connsiteX4" fmla="*/ 0 w 147638"/>
                <a:gd name="connsiteY4" fmla="*/ 506433 h 563583"/>
                <a:gd name="connsiteX5" fmla="*/ 4763 w 147638"/>
                <a:gd name="connsiteY5" fmla="*/ 73046 h 563583"/>
                <a:gd name="connsiteX6" fmla="*/ 19050 w 147638"/>
                <a:gd name="connsiteY6" fmla="*/ 6371 h 563583"/>
                <a:gd name="connsiteX0" fmla="*/ 22405 w 150993"/>
                <a:gd name="connsiteY0" fmla="*/ 6371 h 563583"/>
                <a:gd name="connsiteX1" fmla="*/ 150993 w 150993"/>
                <a:gd name="connsiteY1" fmla="*/ 39708 h 563583"/>
                <a:gd name="connsiteX2" fmla="*/ 141468 w 150993"/>
                <a:gd name="connsiteY2" fmla="*/ 525483 h 563583"/>
                <a:gd name="connsiteX3" fmla="*/ 60505 w 150993"/>
                <a:gd name="connsiteY3" fmla="*/ 563583 h 563583"/>
                <a:gd name="connsiteX4" fmla="*/ 3355 w 150993"/>
                <a:gd name="connsiteY4" fmla="*/ 506433 h 563583"/>
                <a:gd name="connsiteX5" fmla="*/ 22405 w 150993"/>
                <a:gd name="connsiteY5" fmla="*/ 6371 h 563583"/>
                <a:gd name="connsiteX0" fmla="*/ 22405 w 150993"/>
                <a:gd name="connsiteY0" fmla="*/ 6371 h 563583"/>
                <a:gd name="connsiteX1" fmla="*/ 150993 w 150993"/>
                <a:gd name="connsiteY1" fmla="*/ 39708 h 563583"/>
                <a:gd name="connsiteX2" fmla="*/ 141468 w 150993"/>
                <a:gd name="connsiteY2" fmla="*/ 525483 h 563583"/>
                <a:gd name="connsiteX3" fmla="*/ 60505 w 150993"/>
                <a:gd name="connsiteY3" fmla="*/ 563583 h 563583"/>
                <a:gd name="connsiteX4" fmla="*/ 3355 w 150993"/>
                <a:gd name="connsiteY4" fmla="*/ 506433 h 563583"/>
                <a:gd name="connsiteX5" fmla="*/ 22405 w 150993"/>
                <a:gd name="connsiteY5" fmla="*/ 6371 h 563583"/>
                <a:gd name="connsiteX0" fmla="*/ 28278 w 156866"/>
                <a:gd name="connsiteY0" fmla="*/ 6371 h 563583"/>
                <a:gd name="connsiteX1" fmla="*/ 156866 w 156866"/>
                <a:gd name="connsiteY1" fmla="*/ 39708 h 563583"/>
                <a:gd name="connsiteX2" fmla="*/ 147341 w 156866"/>
                <a:gd name="connsiteY2" fmla="*/ 525483 h 563583"/>
                <a:gd name="connsiteX3" fmla="*/ 66378 w 156866"/>
                <a:gd name="connsiteY3" fmla="*/ 563583 h 563583"/>
                <a:gd name="connsiteX4" fmla="*/ 9228 w 156866"/>
                <a:gd name="connsiteY4" fmla="*/ 506433 h 563583"/>
                <a:gd name="connsiteX5" fmla="*/ 28278 w 156866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6966 w 165554"/>
                <a:gd name="connsiteY0" fmla="*/ 6371 h 563583"/>
                <a:gd name="connsiteX1" fmla="*/ 165554 w 165554"/>
                <a:gd name="connsiteY1" fmla="*/ 39708 h 563583"/>
                <a:gd name="connsiteX2" fmla="*/ 156029 w 165554"/>
                <a:gd name="connsiteY2" fmla="*/ 525483 h 563583"/>
                <a:gd name="connsiteX3" fmla="*/ 75066 w 165554"/>
                <a:gd name="connsiteY3" fmla="*/ 563583 h 563583"/>
                <a:gd name="connsiteX4" fmla="*/ 17916 w 165554"/>
                <a:gd name="connsiteY4" fmla="*/ 506433 h 563583"/>
                <a:gd name="connsiteX5" fmla="*/ 36966 w 165554"/>
                <a:gd name="connsiteY5" fmla="*/ 6371 h 563583"/>
                <a:gd name="connsiteX0" fmla="*/ 36966 w 165554"/>
                <a:gd name="connsiteY0" fmla="*/ 6371 h 563583"/>
                <a:gd name="connsiteX1" fmla="*/ 165554 w 165554"/>
                <a:gd name="connsiteY1" fmla="*/ 39708 h 563583"/>
                <a:gd name="connsiteX2" fmla="*/ 156029 w 165554"/>
                <a:gd name="connsiteY2" fmla="*/ 525483 h 563583"/>
                <a:gd name="connsiteX3" fmla="*/ 75066 w 165554"/>
                <a:gd name="connsiteY3" fmla="*/ 563583 h 563583"/>
                <a:gd name="connsiteX4" fmla="*/ 17916 w 165554"/>
                <a:gd name="connsiteY4" fmla="*/ 506433 h 563583"/>
                <a:gd name="connsiteX5" fmla="*/ 36966 w 165554"/>
                <a:gd name="connsiteY5" fmla="*/ 6371 h 563583"/>
                <a:gd name="connsiteX0" fmla="*/ 36966 w 165554"/>
                <a:gd name="connsiteY0" fmla="*/ 10598 h 567810"/>
                <a:gd name="connsiteX1" fmla="*/ 165554 w 165554"/>
                <a:gd name="connsiteY1" fmla="*/ 43935 h 567810"/>
                <a:gd name="connsiteX2" fmla="*/ 156029 w 165554"/>
                <a:gd name="connsiteY2" fmla="*/ 529710 h 567810"/>
                <a:gd name="connsiteX3" fmla="*/ 75066 w 165554"/>
                <a:gd name="connsiteY3" fmla="*/ 567810 h 567810"/>
                <a:gd name="connsiteX4" fmla="*/ 17916 w 165554"/>
                <a:gd name="connsiteY4" fmla="*/ 510660 h 567810"/>
                <a:gd name="connsiteX5" fmla="*/ 36966 w 165554"/>
                <a:gd name="connsiteY5" fmla="*/ 10598 h 567810"/>
                <a:gd name="connsiteX0" fmla="*/ 38465 w 164672"/>
                <a:gd name="connsiteY0" fmla="*/ 12840 h 562909"/>
                <a:gd name="connsiteX1" fmla="*/ 164672 w 164672"/>
                <a:gd name="connsiteY1" fmla="*/ 39034 h 562909"/>
                <a:gd name="connsiteX2" fmla="*/ 155147 w 164672"/>
                <a:gd name="connsiteY2" fmla="*/ 524809 h 562909"/>
                <a:gd name="connsiteX3" fmla="*/ 74184 w 164672"/>
                <a:gd name="connsiteY3" fmla="*/ 562909 h 562909"/>
                <a:gd name="connsiteX4" fmla="*/ 17034 w 164672"/>
                <a:gd name="connsiteY4" fmla="*/ 505759 h 562909"/>
                <a:gd name="connsiteX5" fmla="*/ 38465 w 164672"/>
                <a:gd name="connsiteY5" fmla="*/ 12840 h 5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72" h="562909">
                  <a:moveTo>
                    <a:pt x="38465" y="12840"/>
                  </a:moveTo>
                  <a:cubicBezTo>
                    <a:pt x="62277" y="-7004"/>
                    <a:pt x="121809" y="-7797"/>
                    <a:pt x="164672" y="39034"/>
                  </a:cubicBezTo>
                  <a:cubicBezTo>
                    <a:pt x="137684" y="198578"/>
                    <a:pt x="127365" y="334308"/>
                    <a:pt x="155147" y="524809"/>
                  </a:cubicBezTo>
                  <a:cubicBezTo>
                    <a:pt x="121016" y="561322"/>
                    <a:pt x="98791" y="559734"/>
                    <a:pt x="74184" y="562909"/>
                  </a:cubicBezTo>
                  <a:cubicBezTo>
                    <a:pt x="33703" y="558147"/>
                    <a:pt x="33703" y="539096"/>
                    <a:pt x="17034" y="505759"/>
                  </a:cubicBezTo>
                  <a:cubicBezTo>
                    <a:pt x="-10747" y="446228"/>
                    <a:pt x="-5191" y="43003"/>
                    <a:pt x="38465" y="1284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  <a:gs pos="65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4D4A42E8-67F0-4057-9F99-3B4BB7BC5F46}"/>
                </a:ext>
              </a:extLst>
            </p:cNvPr>
            <p:cNvSpPr/>
            <p:nvPr/>
          </p:nvSpPr>
          <p:spPr>
            <a:xfrm>
              <a:off x="6122279" y="3644900"/>
              <a:ext cx="156111" cy="1821656"/>
            </a:xfrm>
            <a:custGeom>
              <a:avLst/>
              <a:gdLst>
                <a:gd name="connsiteX0" fmla="*/ 0 w 109368"/>
                <a:gd name="connsiteY0" fmla="*/ 0 h 1828800"/>
                <a:gd name="connsiteX1" fmla="*/ 109368 w 109368"/>
                <a:gd name="connsiteY1" fmla="*/ 0 h 1828800"/>
                <a:gd name="connsiteX2" fmla="*/ 109368 w 109368"/>
                <a:gd name="connsiteY2" fmla="*/ 1828800 h 1828800"/>
                <a:gd name="connsiteX3" fmla="*/ 0 w 109368"/>
                <a:gd name="connsiteY3" fmla="*/ 1828800 h 1828800"/>
                <a:gd name="connsiteX4" fmla="*/ 0 w 109368"/>
                <a:gd name="connsiteY4" fmla="*/ 0 h 1828800"/>
                <a:gd name="connsiteX0" fmla="*/ 28575 w 137943"/>
                <a:gd name="connsiteY0" fmla="*/ 0 h 1828800"/>
                <a:gd name="connsiteX1" fmla="*/ 137943 w 137943"/>
                <a:gd name="connsiteY1" fmla="*/ 0 h 1828800"/>
                <a:gd name="connsiteX2" fmla="*/ 137943 w 137943"/>
                <a:gd name="connsiteY2" fmla="*/ 1828800 h 1828800"/>
                <a:gd name="connsiteX3" fmla="*/ 0 w 137943"/>
                <a:gd name="connsiteY3" fmla="*/ 1809750 h 1828800"/>
                <a:gd name="connsiteX4" fmla="*/ 28575 w 137943"/>
                <a:gd name="connsiteY4" fmla="*/ 0 h 1828800"/>
                <a:gd name="connsiteX0" fmla="*/ 28575 w 137943"/>
                <a:gd name="connsiteY0" fmla="*/ 0 h 1828800"/>
                <a:gd name="connsiteX1" fmla="*/ 137943 w 137943"/>
                <a:gd name="connsiteY1" fmla="*/ 0 h 1828800"/>
                <a:gd name="connsiteX2" fmla="*/ 137943 w 137943"/>
                <a:gd name="connsiteY2" fmla="*/ 1828800 h 1828800"/>
                <a:gd name="connsiteX3" fmla="*/ 0 w 137943"/>
                <a:gd name="connsiteY3" fmla="*/ 1809750 h 1828800"/>
                <a:gd name="connsiteX4" fmla="*/ 28575 w 137943"/>
                <a:gd name="connsiteY4" fmla="*/ 0 h 1828800"/>
                <a:gd name="connsiteX0" fmla="*/ 28575 w 137943"/>
                <a:gd name="connsiteY0" fmla="*/ 0 h 1821656"/>
                <a:gd name="connsiteX1" fmla="*/ 137943 w 137943"/>
                <a:gd name="connsiteY1" fmla="*/ 0 h 1821656"/>
                <a:gd name="connsiteX2" fmla="*/ 109368 w 137943"/>
                <a:gd name="connsiteY2" fmla="*/ 1821656 h 1821656"/>
                <a:gd name="connsiteX3" fmla="*/ 0 w 137943"/>
                <a:gd name="connsiteY3" fmla="*/ 1809750 h 1821656"/>
                <a:gd name="connsiteX4" fmla="*/ 28575 w 137943"/>
                <a:gd name="connsiteY4" fmla="*/ 0 h 1821656"/>
                <a:gd name="connsiteX0" fmla="*/ 28575 w 137943"/>
                <a:gd name="connsiteY0" fmla="*/ 0 h 1821656"/>
                <a:gd name="connsiteX1" fmla="*/ 137943 w 137943"/>
                <a:gd name="connsiteY1" fmla="*/ 0 h 1821656"/>
                <a:gd name="connsiteX2" fmla="*/ 109368 w 137943"/>
                <a:gd name="connsiteY2" fmla="*/ 1821656 h 1821656"/>
                <a:gd name="connsiteX3" fmla="*/ 0 w 137943"/>
                <a:gd name="connsiteY3" fmla="*/ 1809750 h 1821656"/>
                <a:gd name="connsiteX4" fmla="*/ 28575 w 137943"/>
                <a:gd name="connsiteY4" fmla="*/ 0 h 1821656"/>
                <a:gd name="connsiteX0" fmla="*/ 28575 w 148592"/>
                <a:gd name="connsiteY0" fmla="*/ 0 h 1821656"/>
                <a:gd name="connsiteX1" fmla="*/ 137943 w 148592"/>
                <a:gd name="connsiteY1" fmla="*/ 0 h 1821656"/>
                <a:gd name="connsiteX2" fmla="*/ 109368 w 148592"/>
                <a:gd name="connsiteY2" fmla="*/ 1821656 h 1821656"/>
                <a:gd name="connsiteX3" fmla="*/ 0 w 148592"/>
                <a:gd name="connsiteY3" fmla="*/ 1809750 h 1821656"/>
                <a:gd name="connsiteX4" fmla="*/ 28575 w 148592"/>
                <a:gd name="connsiteY4" fmla="*/ 0 h 1821656"/>
                <a:gd name="connsiteX0" fmla="*/ 28575 w 149844"/>
                <a:gd name="connsiteY0" fmla="*/ 0 h 1821656"/>
                <a:gd name="connsiteX1" fmla="*/ 137943 w 149844"/>
                <a:gd name="connsiteY1" fmla="*/ 0 h 1821656"/>
                <a:gd name="connsiteX2" fmla="*/ 109368 w 149844"/>
                <a:gd name="connsiteY2" fmla="*/ 1821656 h 1821656"/>
                <a:gd name="connsiteX3" fmla="*/ 0 w 149844"/>
                <a:gd name="connsiteY3" fmla="*/ 1809750 h 1821656"/>
                <a:gd name="connsiteX4" fmla="*/ 28575 w 149844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1" h="1821656">
                  <a:moveTo>
                    <a:pt x="28575" y="0"/>
                  </a:moveTo>
                  <a:lnTo>
                    <a:pt x="137943" y="0"/>
                  </a:lnTo>
                  <a:cubicBezTo>
                    <a:pt x="171280" y="616744"/>
                    <a:pt x="156993" y="1233487"/>
                    <a:pt x="109368" y="1821656"/>
                  </a:cubicBezTo>
                  <a:lnTo>
                    <a:pt x="0" y="1809750"/>
                  </a:lnTo>
                  <a:cubicBezTo>
                    <a:pt x="42863" y="1216025"/>
                    <a:pt x="57150" y="631826"/>
                    <a:pt x="28575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chemeClr val="bg1"/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858CF70-68BB-4A1B-B92F-CAFA8CCE4907}"/>
                </a:ext>
              </a:extLst>
            </p:cNvPr>
            <p:cNvSpPr/>
            <p:nvPr/>
          </p:nvSpPr>
          <p:spPr>
            <a:xfrm>
              <a:off x="4058158" y="4997449"/>
              <a:ext cx="1121118" cy="414061"/>
            </a:xfrm>
            <a:custGeom>
              <a:avLst/>
              <a:gdLst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00025 w 1109663"/>
                <a:gd name="connsiteY2" fmla="*/ 147638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14288 w 1109663"/>
                <a:gd name="connsiteY13" fmla="*/ 52388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00025 w 1109663"/>
                <a:gd name="connsiteY2" fmla="*/ 147638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0113 w 1109663"/>
                <a:gd name="connsiteY5" fmla="*/ 319088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2494 w 1109663"/>
                <a:gd name="connsiteY5" fmla="*/ 266701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2494 w 1109663"/>
                <a:gd name="connsiteY5" fmla="*/ 266701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10773"/>
                <a:gd name="connsiteY0" fmla="*/ 0 h 409562"/>
                <a:gd name="connsiteX1" fmla="*/ 166688 w 1110773"/>
                <a:gd name="connsiteY1" fmla="*/ 47625 h 409562"/>
                <a:gd name="connsiteX2" fmla="*/ 211931 w 1110773"/>
                <a:gd name="connsiteY2" fmla="*/ 138113 h 409562"/>
                <a:gd name="connsiteX3" fmla="*/ 369094 w 1110773"/>
                <a:gd name="connsiteY3" fmla="*/ 290513 h 409562"/>
                <a:gd name="connsiteX4" fmla="*/ 642938 w 1110773"/>
                <a:gd name="connsiteY4" fmla="*/ 352425 h 409562"/>
                <a:gd name="connsiteX5" fmla="*/ 904875 w 1110773"/>
                <a:gd name="connsiteY5" fmla="*/ 316707 h 409562"/>
                <a:gd name="connsiteX6" fmla="*/ 1000125 w 1110773"/>
                <a:gd name="connsiteY6" fmla="*/ 228600 h 409562"/>
                <a:gd name="connsiteX7" fmla="*/ 1109663 w 1110773"/>
                <a:gd name="connsiteY7" fmla="*/ 247650 h 409562"/>
                <a:gd name="connsiteX8" fmla="*/ 1085850 w 1110773"/>
                <a:gd name="connsiteY8" fmla="*/ 271463 h 409562"/>
                <a:gd name="connsiteX9" fmla="*/ 1009650 w 1110773"/>
                <a:gd name="connsiteY9" fmla="*/ 261938 h 409562"/>
                <a:gd name="connsiteX10" fmla="*/ 676275 w 1110773"/>
                <a:gd name="connsiteY10" fmla="*/ 400050 h 409562"/>
                <a:gd name="connsiteX11" fmla="*/ 333375 w 1110773"/>
                <a:gd name="connsiteY11" fmla="*/ 319088 h 409562"/>
                <a:gd name="connsiteX12" fmla="*/ 138113 w 1110773"/>
                <a:gd name="connsiteY12" fmla="*/ 76200 h 409562"/>
                <a:gd name="connsiteX13" fmla="*/ 7144 w 1110773"/>
                <a:gd name="connsiteY13" fmla="*/ 38101 h 409562"/>
                <a:gd name="connsiteX14" fmla="*/ 0 w 1110773"/>
                <a:gd name="connsiteY14" fmla="*/ 0 h 409562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3943 w 1114716"/>
                <a:gd name="connsiteY0" fmla="*/ 0 h 408827"/>
                <a:gd name="connsiteX1" fmla="*/ 170631 w 1114716"/>
                <a:gd name="connsiteY1" fmla="*/ 47625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42056 w 1114716"/>
                <a:gd name="connsiteY11" fmla="*/ 76200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0631 w 1114716"/>
                <a:gd name="connsiteY1" fmla="*/ 47625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899293 w 1114716"/>
                <a:gd name="connsiteY4" fmla="*/ 314326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899293 w 1114716"/>
                <a:gd name="connsiteY4" fmla="*/ 314326 h 408827"/>
                <a:gd name="connsiteX5" fmla="*/ 994543 w 1114716"/>
                <a:gd name="connsiteY5" fmla="*/ 219075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6044"/>
                <a:gd name="connsiteY0" fmla="*/ 0 h 408827"/>
                <a:gd name="connsiteX1" fmla="*/ 177774 w 1116044"/>
                <a:gd name="connsiteY1" fmla="*/ 38100 h 408827"/>
                <a:gd name="connsiteX2" fmla="*/ 365893 w 1116044"/>
                <a:gd name="connsiteY2" fmla="*/ 278607 h 408827"/>
                <a:gd name="connsiteX3" fmla="*/ 642118 w 1116044"/>
                <a:gd name="connsiteY3" fmla="*/ 342900 h 408827"/>
                <a:gd name="connsiteX4" fmla="*/ 899293 w 1116044"/>
                <a:gd name="connsiteY4" fmla="*/ 314326 h 408827"/>
                <a:gd name="connsiteX5" fmla="*/ 994543 w 1116044"/>
                <a:gd name="connsiteY5" fmla="*/ 219075 h 408827"/>
                <a:gd name="connsiteX6" fmla="*/ 1113606 w 1116044"/>
                <a:gd name="connsiteY6" fmla="*/ 247650 h 408827"/>
                <a:gd name="connsiteX7" fmla="*/ 1094556 w 1116044"/>
                <a:gd name="connsiteY7" fmla="*/ 283369 h 408827"/>
                <a:gd name="connsiteX8" fmla="*/ 1013593 w 1116044"/>
                <a:gd name="connsiteY8" fmla="*/ 261938 h 408827"/>
                <a:gd name="connsiteX9" fmla="*/ 680218 w 1116044"/>
                <a:gd name="connsiteY9" fmla="*/ 400050 h 408827"/>
                <a:gd name="connsiteX10" fmla="*/ 337318 w 1116044"/>
                <a:gd name="connsiteY10" fmla="*/ 319088 h 408827"/>
                <a:gd name="connsiteX11" fmla="*/ 151581 w 1116044"/>
                <a:gd name="connsiteY11" fmla="*/ 80963 h 408827"/>
                <a:gd name="connsiteX12" fmla="*/ 11087 w 1116044"/>
                <a:gd name="connsiteY12" fmla="*/ 38101 h 408827"/>
                <a:gd name="connsiteX13" fmla="*/ 3943 w 1116044"/>
                <a:gd name="connsiteY13" fmla="*/ 0 h 408827"/>
                <a:gd name="connsiteX0" fmla="*/ 9017 w 1121118"/>
                <a:gd name="connsiteY0" fmla="*/ 0 h 408827"/>
                <a:gd name="connsiteX1" fmla="*/ 182848 w 1121118"/>
                <a:gd name="connsiteY1" fmla="*/ 38100 h 408827"/>
                <a:gd name="connsiteX2" fmla="*/ 370967 w 1121118"/>
                <a:gd name="connsiteY2" fmla="*/ 278607 h 408827"/>
                <a:gd name="connsiteX3" fmla="*/ 647192 w 1121118"/>
                <a:gd name="connsiteY3" fmla="*/ 342900 h 408827"/>
                <a:gd name="connsiteX4" fmla="*/ 904367 w 1121118"/>
                <a:gd name="connsiteY4" fmla="*/ 314326 h 408827"/>
                <a:gd name="connsiteX5" fmla="*/ 999617 w 1121118"/>
                <a:gd name="connsiteY5" fmla="*/ 219075 h 408827"/>
                <a:gd name="connsiteX6" fmla="*/ 1118680 w 1121118"/>
                <a:gd name="connsiteY6" fmla="*/ 247650 h 408827"/>
                <a:gd name="connsiteX7" fmla="*/ 1099630 w 1121118"/>
                <a:gd name="connsiteY7" fmla="*/ 283369 h 408827"/>
                <a:gd name="connsiteX8" fmla="*/ 1018667 w 1121118"/>
                <a:gd name="connsiteY8" fmla="*/ 261938 h 408827"/>
                <a:gd name="connsiteX9" fmla="*/ 685292 w 1121118"/>
                <a:gd name="connsiteY9" fmla="*/ 400050 h 408827"/>
                <a:gd name="connsiteX10" fmla="*/ 342392 w 1121118"/>
                <a:gd name="connsiteY10" fmla="*/ 319088 h 408827"/>
                <a:gd name="connsiteX11" fmla="*/ 156655 w 1121118"/>
                <a:gd name="connsiteY11" fmla="*/ 80963 h 408827"/>
                <a:gd name="connsiteX12" fmla="*/ 9017 w 1121118"/>
                <a:gd name="connsiteY12" fmla="*/ 50007 h 408827"/>
                <a:gd name="connsiteX13" fmla="*/ 9017 w 1121118"/>
                <a:gd name="connsiteY13" fmla="*/ 0 h 408827"/>
                <a:gd name="connsiteX0" fmla="*/ 9017 w 1121118"/>
                <a:gd name="connsiteY0" fmla="*/ 0 h 408827"/>
                <a:gd name="connsiteX1" fmla="*/ 182848 w 1121118"/>
                <a:gd name="connsiteY1" fmla="*/ 38100 h 408827"/>
                <a:gd name="connsiteX2" fmla="*/ 370967 w 1121118"/>
                <a:gd name="connsiteY2" fmla="*/ 278607 h 408827"/>
                <a:gd name="connsiteX3" fmla="*/ 647192 w 1121118"/>
                <a:gd name="connsiteY3" fmla="*/ 342900 h 408827"/>
                <a:gd name="connsiteX4" fmla="*/ 904367 w 1121118"/>
                <a:gd name="connsiteY4" fmla="*/ 314326 h 408827"/>
                <a:gd name="connsiteX5" fmla="*/ 999617 w 1121118"/>
                <a:gd name="connsiteY5" fmla="*/ 219075 h 408827"/>
                <a:gd name="connsiteX6" fmla="*/ 1118680 w 1121118"/>
                <a:gd name="connsiteY6" fmla="*/ 247650 h 408827"/>
                <a:gd name="connsiteX7" fmla="*/ 1099630 w 1121118"/>
                <a:gd name="connsiteY7" fmla="*/ 283369 h 408827"/>
                <a:gd name="connsiteX8" fmla="*/ 1018667 w 1121118"/>
                <a:gd name="connsiteY8" fmla="*/ 261938 h 408827"/>
                <a:gd name="connsiteX9" fmla="*/ 685292 w 1121118"/>
                <a:gd name="connsiteY9" fmla="*/ 400050 h 408827"/>
                <a:gd name="connsiteX10" fmla="*/ 342392 w 1121118"/>
                <a:gd name="connsiteY10" fmla="*/ 323850 h 408827"/>
                <a:gd name="connsiteX11" fmla="*/ 156655 w 1121118"/>
                <a:gd name="connsiteY11" fmla="*/ 80963 h 408827"/>
                <a:gd name="connsiteX12" fmla="*/ 9017 w 1121118"/>
                <a:gd name="connsiteY12" fmla="*/ 50007 h 408827"/>
                <a:gd name="connsiteX13" fmla="*/ 9017 w 1121118"/>
                <a:gd name="connsiteY13" fmla="*/ 0 h 408827"/>
                <a:gd name="connsiteX0" fmla="*/ 9017 w 1121118"/>
                <a:gd name="connsiteY0" fmla="*/ 0 h 420164"/>
                <a:gd name="connsiteX1" fmla="*/ 182848 w 1121118"/>
                <a:gd name="connsiteY1" fmla="*/ 38100 h 420164"/>
                <a:gd name="connsiteX2" fmla="*/ 370967 w 1121118"/>
                <a:gd name="connsiteY2" fmla="*/ 278607 h 420164"/>
                <a:gd name="connsiteX3" fmla="*/ 647192 w 1121118"/>
                <a:gd name="connsiteY3" fmla="*/ 342900 h 420164"/>
                <a:gd name="connsiteX4" fmla="*/ 904367 w 1121118"/>
                <a:gd name="connsiteY4" fmla="*/ 314326 h 420164"/>
                <a:gd name="connsiteX5" fmla="*/ 999617 w 1121118"/>
                <a:gd name="connsiteY5" fmla="*/ 219075 h 420164"/>
                <a:gd name="connsiteX6" fmla="*/ 1118680 w 1121118"/>
                <a:gd name="connsiteY6" fmla="*/ 247650 h 420164"/>
                <a:gd name="connsiteX7" fmla="*/ 1099630 w 1121118"/>
                <a:gd name="connsiteY7" fmla="*/ 283369 h 420164"/>
                <a:gd name="connsiteX8" fmla="*/ 1018667 w 1121118"/>
                <a:gd name="connsiteY8" fmla="*/ 261938 h 420164"/>
                <a:gd name="connsiteX9" fmla="*/ 678148 w 1121118"/>
                <a:gd name="connsiteY9" fmla="*/ 411957 h 420164"/>
                <a:gd name="connsiteX10" fmla="*/ 342392 w 1121118"/>
                <a:gd name="connsiteY10" fmla="*/ 323850 h 420164"/>
                <a:gd name="connsiteX11" fmla="*/ 156655 w 1121118"/>
                <a:gd name="connsiteY11" fmla="*/ 80963 h 420164"/>
                <a:gd name="connsiteX12" fmla="*/ 9017 w 1121118"/>
                <a:gd name="connsiteY12" fmla="*/ 50007 h 420164"/>
                <a:gd name="connsiteX13" fmla="*/ 9017 w 1121118"/>
                <a:gd name="connsiteY13" fmla="*/ 0 h 420164"/>
                <a:gd name="connsiteX0" fmla="*/ 9017 w 1121118"/>
                <a:gd name="connsiteY0" fmla="*/ 0 h 415620"/>
                <a:gd name="connsiteX1" fmla="*/ 182848 w 1121118"/>
                <a:gd name="connsiteY1" fmla="*/ 38100 h 415620"/>
                <a:gd name="connsiteX2" fmla="*/ 370967 w 1121118"/>
                <a:gd name="connsiteY2" fmla="*/ 278607 h 415620"/>
                <a:gd name="connsiteX3" fmla="*/ 647192 w 1121118"/>
                <a:gd name="connsiteY3" fmla="*/ 342900 h 415620"/>
                <a:gd name="connsiteX4" fmla="*/ 904367 w 1121118"/>
                <a:gd name="connsiteY4" fmla="*/ 314326 h 415620"/>
                <a:gd name="connsiteX5" fmla="*/ 999617 w 1121118"/>
                <a:gd name="connsiteY5" fmla="*/ 219075 h 415620"/>
                <a:gd name="connsiteX6" fmla="*/ 1118680 w 1121118"/>
                <a:gd name="connsiteY6" fmla="*/ 247650 h 415620"/>
                <a:gd name="connsiteX7" fmla="*/ 1099630 w 1121118"/>
                <a:gd name="connsiteY7" fmla="*/ 283369 h 415620"/>
                <a:gd name="connsiteX8" fmla="*/ 1018667 w 1121118"/>
                <a:gd name="connsiteY8" fmla="*/ 261938 h 415620"/>
                <a:gd name="connsiteX9" fmla="*/ 678148 w 1121118"/>
                <a:gd name="connsiteY9" fmla="*/ 407194 h 415620"/>
                <a:gd name="connsiteX10" fmla="*/ 342392 w 1121118"/>
                <a:gd name="connsiteY10" fmla="*/ 323850 h 415620"/>
                <a:gd name="connsiteX11" fmla="*/ 156655 w 1121118"/>
                <a:gd name="connsiteY11" fmla="*/ 80963 h 415620"/>
                <a:gd name="connsiteX12" fmla="*/ 9017 w 1121118"/>
                <a:gd name="connsiteY12" fmla="*/ 50007 h 415620"/>
                <a:gd name="connsiteX13" fmla="*/ 9017 w 1121118"/>
                <a:gd name="connsiteY13" fmla="*/ 0 h 415620"/>
                <a:gd name="connsiteX0" fmla="*/ 9017 w 1121118"/>
                <a:gd name="connsiteY0" fmla="*/ 0 h 411089"/>
                <a:gd name="connsiteX1" fmla="*/ 182848 w 1121118"/>
                <a:gd name="connsiteY1" fmla="*/ 38100 h 411089"/>
                <a:gd name="connsiteX2" fmla="*/ 370967 w 1121118"/>
                <a:gd name="connsiteY2" fmla="*/ 278607 h 411089"/>
                <a:gd name="connsiteX3" fmla="*/ 647192 w 1121118"/>
                <a:gd name="connsiteY3" fmla="*/ 342900 h 411089"/>
                <a:gd name="connsiteX4" fmla="*/ 904367 w 1121118"/>
                <a:gd name="connsiteY4" fmla="*/ 314326 h 411089"/>
                <a:gd name="connsiteX5" fmla="*/ 999617 w 1121118"/>
                <a:gd name="connsiteY5" fmla="*/ 219075 h 411089"/>
                <a:gd name="connsiteX6" fmla="*/ 1118680 w 1121118"/>
                <a:gd name="connsiteY6" fmla="*/ 247650 h 411089"/>
                <a:gd name="connsiteX7" fmla="*/ 1099630 w 1121118"/>
                <a:gd name="connsiteY7" fmla="*/ 283369 h 411089"/>
                <a:gd name="connsiteX8" fmla="*/ 1018667 w 1121118"/>
                <a:gd name="connsiteY8" fmla="*/ 261938 h 411089"/>
                <a:gd name="connsiteX9" fmla="*/ 675766 w 1121118"/>
                <a:gd name="connsiteY9" fmla="*/ 402432 h 411089"/>
                <a:gd name="connsiteX10" fmla="*/ 342392 w 1121118"/>
                <a:gd name="connsiteY10" fmla="*/ 323850 h 411089"/>
                <a:gd name="connsiteX11" fmla="*/ 156655 w 1121118"/>
                <a:gd name="connsiteY11" fmla="*/ 80963 h 411089"/>
                <a:gd name="connsiteX12" fmla="*/ 9017 w 1121118"/>
                <a:gd name="connsiteY12" fmla="*/ 50007 h 411089"/>
                <a:gd name="connsiteX13" fmla="*/ 9017 w 1121118"/>
                <a:gd name="connsiteY13" fmla="*/ 0 h 411089"/>
                <a:gd name="connsiteX0" fmla="*/ 9017 w 1121118"/>
                <a:gd name="connsiteY0" fmla="*/ 0 h 413353"/>
                <a:gd name="connsiteX1" fmla="*/ 182848 w 1121118"/>
                <a:gd name="connsiteY1" fmla="*/ 38100 h 413353"/>
                <a:gd name="connsiteX2" fmla="*/ 370967 w 1121118"/>
                <a:gd name="connsiteY2" fmla="*/ 278607 h 413353"/>
                <a:gd name="connsiteX3" fmla="*/ 647192 w 1121118"/>
                <a:gd name="connsiteY3" fmla="*/ 342900 h 413353"/>
                <a:gd name="connsiteX4" fmla="*/ 904367 w 1121118"/>
                <a:gd name="connsiteY4" fmla="*/ 314326 h 413353"/>
                <a:gd name="connsiteX5" fmla="*/ 999617 w 1121118"/>
                <a:gd name="connsiteY5" fmla="*/ 219075 h 413353"/>
                <a:gd name="connsiteX6" fmla="*/ 1118680 w 1121118"/>
                <a:gd name="connsiteY6" fmla="*/ 247650 h 413353"/>
                <a:gd name="connsiteX7" fmla="*/ 1099630 w 1121118"/>
                <a:gd name="connsiteY7" fmla="*/ 283369 h 413353"/>
                <a:gd name="connsiteX8" fmla="*/ 1018667 w 1121118"/>
                <a:gd name="connsiteY8" fmla="*/ 261938 h 413353"/>
                <a:gd name="connsiteX9" fmla="*/ 682910 w 1121118"/>
                <a:gd name="connsiteY9" fmla="*/ 404813 h 413353"/>
                <a:gd name="connsiteX10" fmla="*/ 342392 w 1121118"/>
                <a:gd name="connsiteY10" fmla="*/ 323850 h 413353"/>
                <a:gd name="connsiteX11" fmla="*/ 156655 w 1121118"/>
                <a:gd name="connsiteY11" fmla="*/ 80963 h 413353"/>
                <a:gd name="connsiteX12" fmla="*/ 9017 w 1121118"/>
                <a:gd name="connsiteY12" fmla="*/ 50007 h 413353"/>
                <a:gd name="connsiteX13" fmla="*/ 9017 w 1121118"/>
                <a:gd name="connsiteY13" fmla="*/ 0 h 413353"/>
                <a:gd name="connsiteX0" fmla="*/ 9017 w 1121118"/>
                <a:gd name="connsiteY0" fmla="*/ 0 h 414061"/>
                <a:gd name="connsiteX1" fmla="*/ 182848 w 1121118"/>
                <a:gd name="connsiteY1" fmla="*/ 38100 h 414061"/>
                <a:gd name="connsiteX2" fmla="*/ 370967 w 1121118"/>
                <a:gd name="connsiteY2" fmla="*/ 278607 h 414061"/>
                <a:gd name="connsiteX3" fmla="*/ 647192 w 1121118"/>
                <a:gd name="connsiteY3" fmla="*/ 342900 h 414061"/>
                <a:gd name="connsiteX4" fmla="*/ 904367 w 1121118"/>
                <a:gd name="connsiteY4" fmla="*/ 314326 h 414061"/>
                <a:gd name="connsiteX5" fmla="*/ 999617 w 1121118"/>
                <a:gd name="connsiteY5" fmla="*/ 219075 h 414061"/>
                <a:gd name="connsiteX6" fmla="*/ 1118680 w 1121118"/>
                <a:gd name="connsiteY6" fmla="*/ 247650 h 414061"/>
                <a:gd name="connsiteX7" fmla="*/ 1099630 w 1121118"/>
                <a:gd name="connsiteY7" fmla="*/ 283369 h 414061"/>
                <a:gd name="connsiteX8" fmla="*/ 1018667 w 1121118"/>
                <a:gd name="connsiteY8" fmla="*/ 261938 h 414061"/>
                <a:gd name="connsiteX9" fmla="*/ 682910 w 1121118"/>
                <a:gd name="connsiteY9" fmla="*/ 404813 h 414061"/>
                <a:gd name="connsiteX10" fmla="*/ 342392 w 1121118"/>
                <a:gd name="connsiteY10" fmla="*/ 323850 h 414061"/>
                <a:gd name="connsiteX11" fmla="*/ 156655 w 1121118"/>
                <a:gd name="connsiteY11" fmla="*/ 80963 h 414061"/>
                <a:gd name="connsiteX12" fmla="*/ 9017 w 1121118"/>
                <a:gd name="connsiteY12" fmla="*/ 50007 h 414061"/>
                <a:gd name="connsiteX13" fmla="*/ 9017 w 1121118"/>
                <a:gd name="connsiteY13" fmla="*/ 0 h 414061"/>
                <a:gd name="connsiteX0" fmla="*/ 9017 w 1121118"/>
                <a:gd name="connsiteY0" fmla="*/ 0 h 414061"/>
                <a:gd name="connsiteX1" fmla="*/ 182848 w 1121118"/>
                <a:gd name="connsiteY1" fmla="*/ 38100 h 414061"/>
                <a:gd name="connsiteX2" fmla="*/ 370967 w 1121118"/>
                <a:gd name="connsiteY2" fmla="*/ 278607 h 414061"/>
                <a:gd name="connsiteX3" fmla="*/ 647192 w 1121118"/>
                <a:gd name="connsiteY3" fmla="*/ 342900 h 414061"/>
                <a:gd name="connsiteX4" fmla="*/ 904367 w 1121118"/>
                <a:gd name="connsiteY4" fmla="*/ 314326 h 414061"/>
                <a:gd name="connsiteX5" fmla="*/ 999617 w 1121118"/>
                <a:gd name="connsiteY5" fmla="*/ 219075 h 414061"/>
                <a:gd name="connsiteX6" fmla="*/ 1118680 w 1121118"/>
                <a:gd name="connsiteY6" fmla="*/ 247650 h 414061"/>
                <a:gd name="connsiteX7" fmla="*/ 1099630 w 1121118"/>
                <a:gd name="connsiteY7" fmla="*/ 283369 h 414061"/>
                <a:gd name="connsiteX8" fmla="*/ 1018667 w 1121118"/>
                <a:gd name="connsiteY8" fmla="*/ 261938 h 414061"/>
                <a:gd name="connsiteX9" fmla="*/ 682910 w 1121118"/>
                <a:gd name="connsiteY9" fmla="*/ 404813 h 414061"/>
                <a:gd name="connsiteX10" fmla="*/ 342392 w 1121118"/>
                <a:gd name="connsiteY10" fmla="*/ 323850 h 414061"/>
                <a:gd name="connsiteX11" fmla="*/ 156655 w 1121118"/>
                <a:gd name="connsiteY11" fmla="*/ 80963 h 414061"/>
                <a:gd name="connsiteX12" fmla="*/ 9017 w 1121118"/>
                <a:gd name="connsiteY12" fmla="*/ 50007 h 414061"/>
                <a:gd name="connsiteX13" fmla="*/ 9017 w 1121118"/>
                <a:gd name="connsiteY13" fmla="*/ 0 h 4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118" h="414061">
                  <a:moveTo>
                    <a:pt x="9017" y="0"/>
                  </a:moveTo>
                  <a:cubicBezTo>
                    <a:pt x="64580" y="15875"/>
                    <a:pt x="95138" y="11112"/>
                    <a:pt x="182848" y="38100"/>
                  </a:cubicBezTo>
                  <a:cubicBezTo>
                    <a:pt x="241983" y="103188"/>
                    <a:pt x="193961" y="218282"/>
                    <a:pt x="370967" y="278607"/>
                  </a:cubicBezTo>
                  <a:cubicBezTo>
                    <a:pt x="459867" y="301625"/>
                    <a:pt x="555911" y="322263"/>
                    <a:pt x="647192" y="342900"/>
                  </a:cubicBezTo>
                  <a:cubicBezTo>
                    <a:pt x="786891" y="381000"/>
                    <a:pt x="824199" y="364332"/>
                    <a:pt x="904367" y="314326"/>
                  </a:cubicBezTo>
                  <a:lnTo>
                    <a:pt x="999617" y="219075"/>
                  </a:lnTo>
                  <a:lnTo>
                    <a:pt x="1118680" y="247650"/>
                  </a:lnTo>
                  <a:cubicBezTo>
                    <a:pt x="1120267" y="260351"/>
                    <a:pt x="1128999" y="284956"/>
                    <a:pt x="1099630" y="283369"/>
                  </a:cubicBezTo>
                  <a:lnTo>
                    <a:pt x="1018667" y="261938"/>
                  </a:lnTo>
                  <a:cubicBezTo>
                    <a:pt x="967074" y="322262"/>
                    <a:pt x="879761" y="449264"/>
                    <a:pt x="682910" y="404813"/>
                  </a:cubicBezTo>
                  <a:lnTo>
                    <a:pt x="342392" y="323850"/>
                  </a:lnTo>
                  <a:cubicBezTo>
                    <a:pt x="205867" y="283368"/>
                    <a:pt x="164592" y="135733"/>
                    <a:pt x="156655" y="80963"/>
                  </a:cubicBezTo>
                  <a:lnTo>
                    <a:pt x="9017" y="50007"/>
                  </a:lnTo>
                  <a:cubicBezTo>
                    <a:pt x="-12414" y="34926"/>
                    <a:pt x="11398" y="12700"/>
                    <a:pt x="90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9260"/>
                </a:gs>
                <a:gs pos="65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ED62B789-AA73-4B6C-9223-D054A20A0D3B}"/>
              </a:ext>
            </a:extLst>
          </p:cNvPr>
          <p:cNvSpPr txBox="1"/>
          <p:nvPr/>
        </p:nvSpPr>
        <p:spPr>
          <a:xfrm rot="19158074">
            <a:off x="3149600" y="1735138"/>
            <a:ext cx="274955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Administre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E7628572-8612-4E61-9D55-E0746E44DE4B}"/>
              </a:ext>
            </a:extLst>
          </p:cNvPr>
          <p:cNvSpPr txBox="1"/>
          <p:nvPr/>
        </p:nvSpPr>
        <p:spPr>
          <a:xfrm rot="20392400">
            <a:off x="3605213" y="2792413"/>
            <a:ext cx="2263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Transforme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6A2AED0-E1E5-4CA9-A7C2-9E2E385D847E}"/>
              </a:ext>
            </a:extLst>
          </p:cNvPr>
          <p:cNvSpPr txBox="1"/>
          <p:nvPr/>
        </p:nvSpPr>
        <p:spPr>
          <a:xfrm rot="20392400">
            <a:off x="4332288" y="2230438"/>
            <a:ext cx="1381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Invierta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5EAF17F7-9645-4A2B-AF22-E7423B74CFA5}"/>
              </a:ext>
            </a:extLst>
          </p:cNvPr>
          <p:cNvSpPr txBox="1"/>
          <p:nvPr/>
        </p:nvSpPr>
        <p:spPr>
          <a:xfrm rot="184202">
            <a:off x="3937000" y="3770313"/>
            <a:ext cx="1944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Conserve!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9C66D7B-9B10-4264-A436-B1409B7846FD}"/>
              </a:ext>
            </a:extLst>
          </p:cNvPr>
          <p:cNvSpPr txBox="1"/>
          <p:nvPr/>
        </p:nvSpPr>
        <p:spPr>
          <a:xfrm rot="21046692">
            <a:off x="4410075" y="3298825"/>
            <a:ext cx="1352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Almacene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2441814-E7F1-4F8D-8CEA-9F0EB9568E0D}"/>
              </a:ext>
            </a:extLst>
          </p:cNvPr>
          <p:cNvSpPr txBox="1"/>
          <p:nvPr/>
        </p:nvSpPr>
        <p:spPr>
          <a:xfrm rot="20190731">
            <a:off x="5980113" y="2157413"/>
            <a:ext cx="12112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custodie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05A8B2E-AB3B-443E-AB8B-A7645D0A797E}"/>
              </a:ext>
            </a:extLst>
          </p:cNvPr>
          <p:cNvSpPr txBox="1"/>
          <p:nvPr/>
        </p:nvSpPr>
        <p:spPr>
          <a:xfrm rot="20714151">
            <a:off x="5362575" y="1636713"/>
            <a:ext cx="18796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Resguarde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11BA284A-9231-4078-A114-693BAB4E08EF}"/>
              </a:ext>
            </a:extLst>
          </p:cNvPr>
          <p:cNvSpPr txBox="1"/>
          <p:nvPr/>
        </p:nvSpPr>
        <p:spPr>
          <a:xfrm rot="21341067">
            <a:off x="5611813" y="3406775"/>
            <a:ext cx="1878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Transporte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395919D1-8875-4840-85C3-53451FACD629}"/>
              </a:ext>
            </a:extLst>
          </p:cNvPr>
          <p:cNvSpPr txBox="1"/>
          <p:nvPr/>
        </p:nvSpPr>
        <p:spPr>
          <a:xfrm rot="21046692">
            <a:off x="5464175" y="2760663"/>
            <a:ext cx="1620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Adquiera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32" name="Marcador de texto 1">
            <a:extLst>
              <a:ext uri="{FF2B5EF4-FFF2-40B4-BE49-F238E27FC236}">
                <a16:creationId xmlns:a16="http://schemas.microsoft.com/office/drawing/2014/main" id="{CCD36AC9-69CF-4B8C-A433-0FA5378D0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Lavado de Activos (LA)</a:t>
            </a:r>
            <a:endParaRPr lang="en-U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D27CDC-8F1C-4065-A5C2-772431F3D5FD}"/>
              </a:ext>
            </a:extLst>
          </p:cNvPr>
          <p:cNvSpPr txBox="1"/>
          <p:nvPr/>
        </p:nvSpPr>
        <p:spPr>
          <a:xfrm>
            <a:off x="146050" y="1060450"/>
            <a:ext cx="4029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Quien directa o indirectamente: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8FBDC50-6888-4A5E-A47E-918468B3CCE3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C872744-EEF2-46D7-97E9-638E7C022EAF}"/>
              </a:ext>
            </a:extLst>
          </p:cNvPr>
          <p:cNvSpPr txBox="1"/>
          <p:nvPr/>
        </p:nvSpPr>
        <p:spPr>
          <a:xfrm>
            <a:off x="-23813" y="4641850"/>
            <a:ext cx="4029076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Verbos rectores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758D28E-97EC-4D40-803F-B803042C5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Articulo 323 - Código Penal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4BECCD1D-664C-419B-BBF6-A98FCEB14162}"/>
              </a:ext>
            </a:extLst>
          </p:cNvPr>
          <p:cNvSpPr txBox="1">
            <a:spLocks/>
          </p:cNvSpPr>
          <p:nvPr/>
        </p:nvSpPr>
        <p:spPr bwMode="auto">
          <a:xfrm>
            <a:off x="2555875" y="339725"/>
            <a:ext cx="6588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en-US" sz="3600">
                <a:cs typeface="Arial" panose="020B0604020202020204" pitchFamily="34" charset="0"/>
              </a:rPr>
              <a:t>Agenda</a:t>
            </a:r>
          </a:p>
        </p:txBody>
      </p:sp>
      <p:grpSp>
        <p:nvGrpSpPr>
          <p:cNvPr id="20483" name="Group 5">
            <a:extLst>
              <a:ext uri="{FF2B5EF4-FFF2-40B4-BE49-F238E27FC236}">
                <a16:creationId xmlns:a16="http://schemas.microsoft.com/office/drawing/2014/main" id="{73AB27F0-F577-444D-B537-303A968C489F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1276350"/>
            <a:ext cx="5256212" cy="447675"/>
            <a:chOff x="3131839" y="1491630"/>
            <a:chExt cx="5256585" cy="5760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8D09DE-4CB7-4E17-BD9B-6B2DB60BEBE8}"/>
                </a:ext>
              </a:extLst>
            </p:cNvPr>
            <p:cNvSpPr/>
            <p:nvPr/>
          </p:nvSpPr>
          <p:spPr>
            <a:xfrm>
              <a:off x="3131839" y="1491630"/>
              <a:ext cx="5256585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F24B6574-F97A-41DB-BDB3-C687CE5596E6}"/>
                </a:ext>
              </a:extLst>
            </p:cNvPr>
            <p:cNvSpPr/>
            <p:nvPr/>
          </p:nvSpPr>
          <p:spPr>
            <a:xfrm rot="5400000">
              <a:off x="3204195" y="1419274"/>
              <a:ext cx="576064" cy="720776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sp>
        <p:nvSpPr>
          <p:cNvPr id="20484" name="TextBox 25">
            <a:extLst>
              <a:ext uri="{FF2B5EF4-FFF2-40B4-BE49-F238E27FC236}">
                <a16:creationId xmlns:a16="http://schemas.microsoft.com/office/drawing/2014/main" id="{3AC2D38E-B740-4002-A2F2-AFDDFB5E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1211263"/>
            <a:ext cx="53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20485" name="TextBox 26">
            <a:extLst>
              <a:ext uri="{FF2B5EF4-FFF2-40B4-BE49-F238E27FC236}">
                <a16:creationId xmlns:a16="http://schemas.microsoft.com/office/drawing/2014/main" id="{3CE3DDE9-5FC4-41EC-89F4-F9CB0607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2163763"/>
            <a:ext cx="53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486" name="TextBox 27">
            <a:extLst>
              <a:ext uri="{FF2B5EF4-FFF2-40B4-BE49-F238E27FC236}">
                <a16:creationId xmlns:a16="http://schemas.microsoft.com/office/drawing/2014/main" id="{6C6B12F0-C7F1-4F04-88FE-E844CDD89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0511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487" name="TextBox 28">
            <a:extLst>
              <a:ext uri="{FF2B5EF4-FFF2-40B4-BE49-F238E27FC236}">
                <a16:creationId xmlns:a16="http://schemas.microsoft.com/office/drawing/2014/main" id="{82F07630-840E-4607-B821-83C802FA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9401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7B5F9D-BC07-4847-AB2A-4D0F1BBB55DB}"/>
              </a:ext>
            </a:extLst>
          </p:cNvPr>
          <p:cNvSpPr txBox="1"/>
          <p:nvPr/>
        </p:nvSpPr>
        <p:spPr>
          <a:xfrm>
            <a:off x="3851275" y="1365250"/>
            <a:ext cx="43926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EL SARLAFT</a:t>
            </a:r>
          </a:p>
        </p:txBody>
      </p:sp>
      <p:grpSp>
        <p:nvGrpSpPr>
          <p:cNvPr id="20489" name="Group 5">
            <a:extLst>
              <a:ext uri="{FF2B5EF4-FFF2-40B4-BE49-F238E27FC236}">
                <a16:creationId xmlns:a16="http://schemas.microsoft.com/office/drawing/2014/main" id="{DC723CC6-3324-4F08-ABA8-67F851365B85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1884363"/>
            <a:ext cx="5256212" cy="447675"/>
            <a:chOff x="3131840" y="1491630"/>
            <a:chExt cx="5256584" cy="576064"/>
          </a:xfrm>
        </p:grpSpPr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66A5ED50-BD28-41BF-A26E-DBF635DF7032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34" name="Right Triangle 4">
              <a:extLst>
                <a:ext uri="{FF2B5EF4-FFF2-40B4-BE49-F238E27FC236}">
                  <a16:creationId xmlns:a16="http://schemas.microsoft.com/office/drawing/2014/main" id="{36D2D6E3-5C2D-43AE-BC61-F0DFE87C1113}"/>
                </a:ext>
              </a:extLst>
            </p:cNvPr>
            <p:cNvSpPr/>
            <p:nvPr/>
          </p:nvSpPr>
          <p:spPr>
            <a:xfrm rot="5400000">
              <a:off x="3204196" y="1419274"/>
              <a:ext cx="576064" cy="720776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91415AD-9C14-4D11-A832-4D8EF653CE6C}"/>
              </a:ext>
            </a:extLst>
          </p:cNvPr>
          <p:cNvSpPr txBox="1"/>
          <p:nvPr/>
        </p:nvSpPr>
        <p:spPr>
          <a:xfrm>
            <a:off x="3851275" y="1954213"/>
            <a:ext cx="4392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GENERALIDADES</a:t>
            </a:r>
          </a:p>
        </p:txBody>
      </p:sp>
      <p:grpSp>
        <p:nvGrpSpPr>
          <p:cNvPr id="20491" name="Group 5">
            <a:extLst>
              <a:ext uri="{FF2B5EF4-FFF2-40B4-BE49-F238E27FC236}">
                <a16:creationId xmlns:a16="http://schemas.microsoft.com/office/drawing/2014/main" id="{C3095577-CCE1-40A2-AACE-47E92C29EE71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2478088"/>
            <a:ext cx="5256212" cy="447675"/>
            <a:chOff x="3131840" y="1491630"/>
            <a:chExt cx="5256584" cy="576064"/>
          </a:xfrm>
        </p:grpSpPr>
        <p:sp>
          <p:nvSpPr>
            <p:cNvPr id="45" name="Rectangle 1">
              <a:extLst>
                <a:ext uri="{FF2B5EF4-FFF2-40B4-BE49-F238E27FC236}">
                  <a16:creationId xmlns:a16="http://schemas.microsoft.com/office/drawing/2014/main" id="{1BC6D87B-3FBA-4ED6-995F-3D5D38D48F59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46" name="Right Triangle 4">
              <a:extLst>
                <a:ext uri="{FF2B5EF4-FFF2-40B4-BE49-F238E27FC236}">
                  <a16:creationId xmlns:a16="http://schemas.microsoft.com/office/drawing/2014/main" id="{5482E1CC-09CA-45AE-BE35-0E2C8B36207C}"/>
                </a:ext>
              </a:extLst>
            </p:cNvPr>
            <p:cNvSpPr/>
            <p:nvPr/>
          </p:nvSpPr>
          <p:spPr>
            <a:xfrm rot="5400000">
              <a:off x="3204196" y="1419274"/>
              <a:ext cx="576064" cy="720776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grpSp>
        <p:nvGrpSpPr>
          <p:cNvPr id="20492" name="Group 5">
            <a:extLst>
              <a:ext uri="{FF2B5EF4-FFF2-40B4-BE49-F238E27FC236}">
                <a16:creationId xmlns:a16="http://schemas.microsoft.com/office/drawing/2014/main" id="{8DE52B89-6C19-42E4-9B53-060A565A8BCD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724275"/>
            <a:ext cx="5256212" cy="447675"/>
            <a:chOff x="3131840" y="1491630"/>
            <a:chExt cx="5256584" cy="576064"/>
          </a:xfrm>
        </p:grpSpPr>
        <p:sp>
          <p:nvSpPr>
            <p:cNvPr id="48" name="Rectangle 1">
              <a:extLst>
                <a:ext uri="{FF2B5EF4-FFF2-40B4-BE49-F238E27FC236}">
                  <a16:creationId xmlns:a16="http://schemas.microsoft.com/office/drawing/2014/main" id="{695A9F01-D887-43FF-ABE2-770FD2E36234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49" name="Right Triangle 4">
              <a:extLst>
                <a:ext uri="{FF2B5EF4-FFF2-40B4-BE49-F238E27FC236}">
                  <a16:creationId xmlns:a16="http://schemas.microsoft.com/office/drawing/2014/main" id="{077C49FE-F881-4740-BDE3-72DC2BC34743}"/>
                </a:ext>
              </a:extLst>
            </p:cNvPr>
            <p:cNvSpPr/>
            <p:nvPr/>
          </p:nvSpPr>
          <p:spPr>
            <a:xfrm rot="5400000">
              <a:off x="3204196" y="1419274"/>
              <a:ext cx="576064" cy="720776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grpSp>
        <p:nvGrpSpPr>
          <p:cNvPr id="20493" name="Group 5">
            <a:extLst>
              <a:ext uri="{FF2B5EF4-FFF2-40B4-BE49-F238E27FC236}">
                <a16:creationId xmlns:a16="http://schemas.microsoft.com/office/drawing/2014/main" id="{680B3E1D-D6FA-4D4F-B0F8-9EEA00469BEA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3090863"/>
            <a:ext cx="5256212" cy="447675"/>
            <a:chOff x="3131840" y="1491630"/>
            <a:chExt cx="5256584" cy="576064"/>
          </a:xfrm>
        </p:grpSpPr>
        <p:sp>
          <p:nvSpPr>
            <p:cNvPr id="51" name="Rectangle 1">
              <a:extLst>
                <a:ext uri="{FF2B5EF4-FFF2-40B4-BE49-F238E27FC236}">
                  <a16:creationId xmlns:a16="http://schemas.microsoft.com/office/drawing/2014/main" id="{DC2B5D47-F09B-4457-8983-2361F9824465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52" name="Right Triangle 4">
              <a:extLst>
                <a:ext uri="{FF2B5EF4-FFF2-40B4-BE49-F238E27FC236}">
                  <a16:creationId xmlns:a16="http://schemas.microsoft.com/office/drawing/2014/main" id="{449D50D4-2BF8-4A0D-A289-7B11C646239C}"/>
                </a:ext>
              </a:extLst>
            </p:cNvPr>
            <p:cNvSpPr/>
            <p:nvPr/>
          </p:nvSpPr>
          <p:spPr>
            <a:xfrm rot="5400000">
              <a:off x="3204196" y="1419274"/>
              <a:ext cx="576064" cy="720776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sp>
        <p:nvSpPr>
          <p:cNvPr id="53" name="TextBox 29">
            <a:extLst>
              <a:ext uri="{FF2B5EF4-FFF2-40B4-BE49-F238E27FC236}">
                <a16:creationId xmlns:a16="http://schemas.microsoft.com/office/drawing/2014/main" id="{F694F7FB-1FC5-42AA-9FC0-ECCE0EDF602A}"/>
              </a:ext>
            </a:extLst>
          </p:cNvPr>
          <p:cNvSpPr txBox="1"/>
          <p:nvPr/>
        </p:nvSpPr>
        <p:spPr>
          <a:xfrm>
            <a:off x="3851275" y="2546350"/>
            <a:ext cx="4392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POLÍTICAS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5EFFA945-91EC-4214-AB32-3C0DC3C48A9D}"/>
              </a:ext>
            </a:extLst>
          </p:cNvPr>
          <p:cNvSpPr txBox="1"/>
          <p:nvPr/>
        </p:nvSpPr>
        <p:spPr>
          <a:xfrm>
            <a:off x="3851275" y="3189288"/>
            <a:ext cx="4392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MECÁNISMOS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A3E28425-6712-4D1D-B39A-815526ED5D6C}"/>
              </a:ext>
            </a:extLst>
          </p:cNvPr>
          <p:cNvSpPr txBox="1"/>
          <p:nvPr/>
        </p:nvSpPr>
        <p:spPr>
          <a:xfrm>
            <a:off x="3800475" y="3813175"/>
            <a:ext cx="43926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BUENAS PRÁCTICAS</a:t>
            </a:r>
          </a:p>
        </p:txBody>
      </p:sp>
      <p:sp>
        <p:nvSpPr>
          <p:cNvPr id="20497" name="TextBox 25">
            <a:extLst>
              <a:ext uri="{FF2B5EF4-FFF2-40B4-BE49-F238E27FC236}">
                <a16:creationId xmlns:a16="http://schemas.microsoft.com/office/drawing/2014/main" id="{B26380C5-0595-4308-8DCA-DE5A2147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1831975"/>
            <a:ext cx="53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498" name="TextBox 25">
            <a:extLst>
              <a:ext uri="{FF2B5EF4-FFF2-40B4-BE49-F238E27FC236}">
                <a16:creationId xmlns:a16="http://schemas.microsoft.com/office/drawing/2014/main" id="{C1C21772-E709-46EF-8510-C60920BE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2414588"/>
            <a:ext cx="53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499" name="TextBox 25">
            <a:extLst>
              <a:ext uri="{FF2B5EF4-FFF2-40B4-BE49-F238E27FC236}">
                <a16:creationId xmlns:a16="http://schemas.microsoft.com/office/drawing/2014/main" id="{91E4AC9B-57E6-4F21-A0B9-DB633FAE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0511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20500" name="TextBox 25">
            <a:extLst>
              <a:ext uri="{FF2B5EF4-FFF2-40B4-BE49-F238E27FC236}">
                <a16:creationId xmlns:a16="http://schemas.microsoft.com/office/drawing/2014/main" id="{9418F955-AE64-46FA-B24B-C73BE992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6528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99A0C0C-9421-458F-B9D2-058BDB40E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Lavado de Activos (LA)</a:t>
            </a:r>
            <a:endParaRPr lang="en-US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45AC7E8E-6D3C-4999-944B-AE66993311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Articulo 323 - Código Penal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1B249F8-4727-4DFE-8E47-FB795F7DBEB5}"/>
              </a:ext>
            </a:extLst>
          </p:cNvPr>
          <p:cNvSpPr/>
          <p:nvPr/>
        </p:nvSpPr>
        <p:spPr>
          <a:xfrm>
            <a:off x="1619250" y="1851025"/>
            <a:ext cx="6840538" cy="26654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1" name="Picture 2" descr="Resultado de imagen para PRISION ANIMADO">
            <a:extLst>
              <a:ext uri="{FF2B5EF4-FFF2-40B4-BE49-F238E27FC236}">
                <a16:creationId xmlns:a16="http://schemas.microsoft.com/office/drawing/2014/main" id="{F48F9317-29BC-42E3-B1E6-0A813BFD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970088"/>
            <a:ext cx="2987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5571D13-CBAA-4E2D-A374-3E1D9132EB7C}"/>
              </a:ext>
            </a:extLst>
          </p:cNvPr>
          <p:cNvSpPr txBox="1"/>
          <p:nvPr/>
        </p:nvSpPr>
        <p:spPr>
          <a:xfrm>
            <a:off x="1690688" y="2268538"/>
            <a:ext cx="36195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Diez (10) a treinta (30) años de prisión  y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multa de mil (1.000) a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cincuenta mil (50.000)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SMMLV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Freeform 499">
            <a:extLst>
              <a:ext uri="{FF2B5EF4-FFF2-40B4-BE49-F238E27FC236}">
                <a16:creationId xmlns:a16="http://schemas.microsoft.com/office/drawing/2014/main" id="{9F68E76C-BE82-4372-85BD-EA5F281E0898}"/>
              </a:ext>
            </a:extLst>
          </p:cNvPr>
          <p:cNvSpPr>
            <a:spLocks noEditPoints="1"/>
          </p:cNvSpPr>
          <p:nvPr/>
        </p:nvSpPr>
        <p:spPr bwMode="auto">
          <a:xfrm>
            <a:off x="3500438" y="1244600"/>
            <a:ext cx="2212975" cy="382588"/>
          </a:xfrm>
          <a:custGeom>
            <a:avLst/>
            <a:gdLst>
              <a:gd name="T0" fmla="*/ 207 w 362"/>
              <a:gd name="T1" fmla="*/ 1 h 362"/>
              <a:gd name="T2" fmla="*/ 177 w 362"/>
              <a:gd name="T3" fmla="*/ 5 h 362"/>
              <a:gd name="T4" fmla="*/ 137 w 362"/>
              <a:gd name="T5" fmla="*/ 19 h 362"/>
              <a:gd name="T6" fmla="*/ 79 w 362"/>
              <a:gd name="T7" fmla="*/ 24 h 362"/>
              <a:gd name="T8" fmla="*/ 49 w 362"/>
              <a:gd name="T9" fmla="*/ 33 h 362"/>
              <a:gd name="T10" fmla="*/ 54 w 362"/>
              <a:gd name="T11" fmla="*/ 32 h 362"/>
              <a:gd name="T12" fmla="*/ 50 w 362"/>
              <a:gd name="T13" fmla="*/ 30 h 362"/>
              <a:gd name="T14" fmla="*/ 51 w 362"/>
              <a:gd name="T15" fmla="*/ 36 h 362"/>
              <a:gd name="T16" fmla="*/ 49 w 362"/>
              <a:gd name="T17" fmla="*/ 30 h 362"/>
              <a:gd name="T18" fmla="*/ 51 w 362"/>
              <a:gd name="T19" fmla="*/ 36 h 362"/>
              <a:gd name="T20" fmla="*/ 49 w 362"/>
              <a:gd name="T21" fmla="*/ 33 h 362"/>
              <a:gd name="T22" fmla="*/ 48 w 362"/>
              <a:gd name="T23" fmla="*/ 32 h 362"/>
              <a:gd name="T24" fmla="*/ 47 w 362"/>
              <a:gd name="T25" fmla="*/ 38 h 362"/>
              <a:gd name="T26" fmla="*/ 47 w 362"/>
              <a:gd name="T27" fmla="*/ 41 h 362"/>
              <a:gd name="T28" fmla="*/ 111 w 362"/>
              <a:gd name="T29" fmla="*/ 27 h 362"/>
              <a:gd name="T30" fmla="*/ 50 w 362"/>
              <a:gd name="T31" fmla="*/ 35 h 362"/>
              <a:gd name="T32" fmla="*/ 49 w 362"/>
              <a:gd name="T33" fmla="*/ 31 h 362"/>
              <a:gd name="T34" fmla="*/ 47 w 362"/>
              <a:gd name="T35" fmla="*/ 32 h 362"/>
              <a:gd name="T36" fmla="*/ 46 w 362"/>
              <a:gd name="T37" fmla="*/ 32 h 362"/>
              <a:gd name="T38" fmla="*/ 159 w 362"/>
              <a:gd name="T39" fmla="*/ 18 h 362"/>
              <a:gd name="T40" fmla="*/ 317 w 362"/>
              <a:gd name="T41" fmla="*/ 14 h 362"/>
              <a:gd name="T42" fmla="*/ 260 w 362"/>
              <a:gd name="T43" fmla="*/ 1 h 362"/>
              <a:gd name="T44" fmla="*/ 184 w 362"/>
              <a:gd name="T45" fmla="*/ 5 h 362"/>
              <a:gd name="T46" fmla="*/ 129 w 362"/>
              <a:gd name="T47" fmla="*/ 13 h 362"/>
              <a:gd name="T48" fmla="*/ 85 w 362"/>
              <a:gd name="T49" fmla="*/ 22 h 362"/>
              <a:gd name="T50" fmla="*/ 97 w 362"/>
              <a:gd name="T51" fmla="*/ 20 h 362"/>
              <a:gd name="T52" fmla="*/ 97 w 362"/>
              <a:gd name="T53" fmla="*/ 21 h 362"/>
              <a:gd name="T54" fmla="*/ 137 w 362"/>
              <a:gd name="T55" fmla="*/ 14 h 362"/>
              <a:gd name="T56" fmla="*/ 143 w 362"/>
              <a:gd name="T57" fmla="*/ 14 h 362"/>
              <a:gd name="T58" fmla="*/ 112 w 362"/>
              <a:gd name="T59" fmla="*/ 20 h 362"/>
              <a:gd name="T60" fmla="*/ 182 w 362"/>
              <a:gd name="T61" fmla="*/ 12 h 362"/>
              <a:gd name="T62" fmla="*/ 53 w 362"/>
              <a:gd name="T63" fmla="*/ 36 h 362"/>
              <a:gd name="T64" fmla="*/ 56 w 362"/>
              <a:gd name="T65" fmla="*/ 36 h 362"/>
              <a:gd name="T66" fmla="*/ 158 w 362"/>
              <a:gd name="T67" fmla="*/ 18 h 362"/>
              <a:gd name="T68" fmla="*/ 221 w 362"/>
              <a:gd name="T69" fmla="*/ 12 h 362"/>
              <a:gd name="T70" fmla="*/ 327 w 362"/>
              <a:gd name="T71" fmla="*/ 43 h 362"/>
              <a:gd name="T72" fmla="*/ 344 w 362"/>
              <a:gd name="T73" fmla="*/ 235 h 362"/>
              <a:gd name="T74" fmla="*/ 273 w 362"/>
              <a:gd name="T75" fmla="*/ 333 h 362"/>
              <a:gd name="T76" fmla="*/ 91 w 362"/>
              <a:gd name="T77" fmla="*/ 339 h 362"/>
              <a:gd name="T78" fmla="*/ 16 w 362"/>
              <a:gd name="T79" fmla="*/ 244 h 362"/>
              <a:gd name="T80" fmla="*/ 28 w 362"/>
              <a:gd name="T81" fmla="*/ 84 h 362"/>
              <a:gd name="T82" fmla="*/ 34 w 362"/>
              <a:gd name="T83" fmla="*/ 56 h 362"/>
              <a:gd name="T84" fmla="*/ 36 w 362"/>
              <a:gd name="T85" fmla="*/ 50 h 362"/>
              <a:gd name="T86" fmla="*/ 33 w 362"/>
              <a:gd name="T87" fmla="*/ 41 h 362"/>
              <a:gd name="T88" fmla="*/ 25 w 362"/>
              <a:gd name="T89" fmla="*/ 39 h 362"/>
              <a:gd name="T90" fmla="*/ 19 w 362"/>
              <a:gd name="T91" fmla="*/ 43 h 362"/>
              <a:gd name="T92" fmla="*/ 17 w 362"/>
              <a:gd name="T93" fmla="*/ 49 h 362"/>
              <a:gd name="T94" fmla="*/ 16 w 362"/>
              <a:gd name="T95" fmla="*/ 56 h 362"/>
              <a:gd name="T96" fmla="*/ 12 w 362"/>
              <a:gd name="T97" fmla="*/ 82 h 362"/>
              <a:gd name="T98" fmla="*/ 3 w 362"/>
              <a:gd name="T99" fmla="*/ 154 h 362"/>
              <a:gd name="T100" fmla="*/ 3 w 362"/>
              <a:gd name="T101" fmla="*/ 259 h 362"/>
              <a:gd name="T102" fmla="*/ 72 w 362"/>
              <a:gd name="T103" fmla="*/ 349 h 362"/>
              <a:gd name="T104" fmla="*/ 222 w 362"/>
              <a:gd name="T105" fmla="*/ 358 h 362"/>
              <a:gd name="T106" fmla="*/ 337 w 362"/>
              <a:gd name="T107" fmla="*/ 31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" h="362">
                <a:moveTo>
                  <a:pt x="268" y="15"/>
                </a:moveTo>
                <a:cubicBezTo>
                  <a:pt x="267" y="15"/>
                  <a:pt x="265" y="14"/>
                  <a:pt x="264" y="14"/>
                </a:cubicBezTo>
                <a:cubicBezTo>
                  <a:pt x="264" y="14"/>
                  <a:pt x="266" y="14"/>
                  <a:pt x="268" y="15"/>
                </a:cubicBezTo>
                <a:close/>
                <a:moveTo>
                  <a:pt x="207" y="1"/>
                </a:moveTo>
                <a:cubicBezTo>
                  <a:pt x="206" y="1"/>
                  <a:pt x="205" y="1"/>
                  <a:pt x="203" y="1"/>
                </a:cubicBezTo>
                <a:cubicBezTo>
                  <a:pt x="202" y="1"/>
                  <a:pt x="206" y="1"/>
                  <a:pt x="207" y="1"/>
                </a:cubicBezTo>
                <a:close/>
                <a:moveTo>
                  <a:pt x="196" y="1"/>
                </a:moveTo>
                <a:cubicBezTo>
                  <a:pt x="197" y="1"/>
                  <a:pt x="200" y="1"/>
                  <a:pt x="201" y="1"/>
                </a:cubicBezTo>
                <a:cubicBezTo>
                  <a:pt x="200" y="1"/>
                  <a:pt x="196" y="1"/>
                  <a:pt x="196" y="1"/>
                </a:cubicBezTo>
                <a:close/>
                <a:moveTo>
                  <a:pt x="177" y="5"/>
                </a:moveTo>
                <a:cubicBezTo>
                  <a:pt x="179" y="5"/>
                  <a:pt x="181" y="5"/>
                  <a:pt x="182" y="5"/>
                </a:cubicBezTo>
                <a:cubicBezTo>
                  <a:pt x="181" y="5"/>
                  <a:pt x="178" y="5"/>
                  <a:pt x="177" y="5"/>
                </a:cubicBezTo>
                <a:close/>
                <a:moveTo>
                  <a:pt x="165" y="5"/>
                </a:moveTo>
                <a:cubicBezTo>
                  <a:pt x="169" y="4"/>
                  <a:pt x="172" y="4"/>
                  <a:pt x="173" y="4"/>
                </a:cubicBezTo>
                <a:cubicBezTo>
                  <a:pt x="171" y="4"/>
                  <a:pt x="167" y="4"/>
                  <a:pt x="165" y="5"/>
                </a:cubicBezTo>
                <a:close/>
                <a:moveTo>
                  <a:pt x="137" y="19"/>
                </a:moveTo>
                <a:cubicBezTo>
                  <a:pt x="140" y="19"/>
                  <a:pt x="148" y="17"/>
                  <a:pt x="152" y="17"/>
                </a:cubicBezTo>
                <a:cubicBezTo>
                  <a:pt x="147" y="17"/>
                  <a:pt x="142" y="18"/>
                  <a:pt x="137" y="19"/>
                </a:cubicBezTo>
                <a:close/>
                <a:moveTo>
                  <a:pt x="135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29" y="16"/>
                  <a:pt x="119" y="17"/>
                  <a:pt x="120" y="17"/>
                </a:cubicBezTo>
                <a:cubicBezTo>
                  <a:pt x="126" y="16"/>
                  <a:pt x="135" y="15"/>
                  <a:pt x="140" y="14"/>
                </a:cubicBezTo>
                <a:cubicBezTo>
                  <a:pt x="138" y="14"/>
                  <a:pt x="137" y="14"/>
                  <a:pt x="135" y="15"/>
                </a:cubicBezTo>
                <a:close/>
                <a:moveTo>
                  <a:pt x="79" y="24"/>
                </a:move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7" y="25"/>
                </a:cubicBezTo>
                <a:cubicBezTo>
                  <a:pt x="79" y="25"/>
                  <a:pt x="79" y="24"/>
                  <a:pt x="79" y="24"/>
                </a:cubicBez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9" y="33"/>
                  <a:pt x="49" y="33"/>
                  <a:pt x="50" y="33"/>
                </a:cubicBezTo>
                <a:close/>
                <a:moveTo>
                  <a:pt x="50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1" y="32"/>
                  <a:pt x="51" y="32"/>
                </a:cubicBezTo>
                <a:cubicBezTo>
                  <a:pt x="54" y="32"/>
                  <a:pt x="54" y="32"/>
                  <a:pt x="54" y="32"/>
                </a:cubicBezTo>
                <a:lnTo>
                  <a:pt x="50" y="32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1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49" y="31"/>
                  <a:pt x="50" y="31"/>
                </a:cubicBezTo>
                <a:close/>
                <a:moveTo>
                  <a:pt x="49" y="30"/>
                </a:moveTo>
                <a:cubicBezTo>
                  <a:pt x="49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7"/>
                </a:cubicBezTo>
                <a:cubicBezTo>
                  <a:pt x="51" y="37"/>
                  <a:pt x="51" y="37"/>
                  <a:pt x="51" y="38"/>
                </a:cubicBezTo>
                <a:close/>
                <a:moveTo>
                  <a:pt x="51" y="36"/>
                </a:moveTo>
                <a:cubicBezTo>
                  <a:pt x="50" y="36"/>
                  <a:pt x="50" y="36"/>
                  <a:pt x="50" y="37"/>
                </a:cubicBezTo>
                <a:cubicBezTo>
                  <a:pt x="50" y="37"/>
                  <a:pt x="50" y="36"/>
                  <a:pt x="51" y="36"/>
                </a:cubicBezTo>
                <a:close/>
                <a:moveTo>
                  <a:pt x="48" y="31"/>
                </a:moveTo>
                <a:cubicBezTo>
                  <a:pt x="48" y="31"/>
                  <a:pt x="49" y="31"/>
                  <a:pt x="49" y="30"/>
                </a:cubicBezTo>
                <a:cubicBezTo>
                  <a:pt x="49" y="31"/>
                  <a:pt x="48" y="31"/>
                  <a:pt x="48" y="31"/>
                </a:cubicBezTo>
                <a:close/>
                <a:moveTo>
                  <a:pt x="49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3"/>
                  <a:pt x="49" y="33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2"/>
                </a:cubicBezTo>
                <a:cubicBezTo>
                  <a:pt x="48" y="32"/>
                  <a:pt x="48" y="32"/>
                  <a:pt x="48" y="33"/>
                </a:cubicBezTo>
                <a:close/>
                <a:moveTo>
                  <a:pt x="48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8" y="36"/>
                </a:moveTo>
                <a:cubicBezTo>
                  <a:pt x="48" y="36"/>
                  <a:pt x="48" y="36"/>
                  <a:pt x="48" y="36"/>
                </a:cubicBezTo>
                <a:close/>
                <a:moveTo>
                  <a:pt x="47" y="38"/>
                </a:moveTo>
                <a:cubicBezTo>
                  <a:pt x="47" y="38"/>
                  <a:pt x="47" y="38"/>
                  <a:pt x="48" y="38"/>
                </a:cubicBezTo>
                <a:cubicBezTo>
                  <a:pt x="48" y="38"/>
                  <a:pt x="47" y="38"/>
                  <a:pt x="47" y="38"/>
                </a:cubicBezTo>
                <a:close/>
                <a:moveTo>
                  <a:pt x="48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8" y="38"/>
                  <a:pt x="48" y="38"/>
                </a:cubicBezTo>
                <a:close/>
                <a:moveTo>
                  <a:pt x="47" y="41"/>
                </a:moveTo>
                <a:cubicBezTo>
                  <a:pt x="48" y="41"/>
                  <a:pt x="48" y="41"/>
                  <a:pt x="48" y="40"/>
                </a:cubicBezTo>
                <a:cubicBezTo>
                  <a:pt x="48" y="40"/>
                  <a:pt x="47" y="41"/>
                  <a:pt x="47" y="41"/>
                </a:cubicBezTo>
                <a:close/>
                <a:moveTo>
                  <a:pt x="46" y="41"/>
                </a:moveTo>
                <a:cubicBezTo>
                  <a:pt x="46" y="41"/>
                  <a:pt x="46" y="41"/>
                  <a:pt x="46" y="41"/>
                </a:cubicBezTo>
                <a:close/>
                <a:moveTo>
                  <a:pt x="103" y="29"/>
                </a:moveTo>
                <a:cubicBezTo>
                  <a:pt x="106" y="28"/>
                  <a:pt x="109" y="27"/>
                  <a:pt x="111" y="27"/>
                </a:cubicBezTo>
                <a:cubicBezTo>
                  <a:pt x="112" y="27"/>
                  <a:pt x="113" y="27"/>
                  <a:pt x="114" y="26"/>
                </a:cubicBezTo>
                <a:cubicBezTo>
                  <a:pt x="110" y="27"/>
                  <a:pt x="106" y="28"/>
                  <a:pt x="103" y="29"/>
                </a:cubicBezTo>
                <a:close/>
                <a:moveTo>
                  <a:pt x="49" y="35"/>
                </a:moveTo>
                <a:cubicBezTo>
                  <a:pt x="49" y="35"/>
                  <a:pt x="50" y="36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1" y="35"/>
                  <a:pt x="51" y="35"/>
                </a:cubicBezTo>
                <a:cubicBezTo>
                  <a:pt x="50" y="35"/>
                  <a:pt x="49" y="35"/>
                  <a:pt x="49" y="35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50" y="31"/>
                  <a:pt x="49" y="31"/>
                  <a:pt x="49" y="31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1"/>
                  <a:pt x="49" y="32"/>
                  <a:pt x="49" y="31"/>
                </a:cubicBezTo>
                <a:cubicBezTo>
                  <a:pt x="48" y="32"/>
                  <a:pt x="47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3"/>
                  <a:pt x="45" y="32"/>
                  <a:pt x="46" y="32"/>
                </a:cubicBezTo>
                <a:close/>
                <a:moveTo>
                  <a:pt x="47" y="39"/>
                </a:moveTo>
                <a:cubicBezTo>
                  <a:pt x="47" y="38"/>
                  <a:pt x="48" y="38"/>
                  <a:pt x="48" y="38"/>
                </a:cubicBezTo>
                <a:cubicBezTo>
                  <a:pt x="47" y="38"/>
                  <a:pt x="47" y="39"/>
                  <a:pt x="47" y="39"/>
                </a:cubicBezTo>
                <a:close/>
                <a:moveTo>
                  <a:pt x="159" y="18"/>
                </a:moveTo>
                <a:cubicBezTo>
                  <a:pt x="159" y="18"/>
                  <a:pt x="159" y="18"/>
                  <a:pt x="159" y="18"/>
                </a:cubicBezTo>
                <a:cubicBezTo>
                  <a:pt x="159" y="18"/>
                  <a:pt x="159" y="18"/>
                  <a:pt x="159" y="18"/>
                </a:cubicBezTo>
                <a:close/>
                <a:moveTo>
                  <a:pt x="361" y="152"/>
                </a:moveTo>
                <a:cubicBezTo>
                  <a:pt x="360" y="120"/>
                  <a:pt x="356" y="87"/>
                  <a:pt x="347" y="57"/>
                </a:cubicBezTo>
                <a:cubicBezTo>
                  <a:pt x="345" y="52"/>
                  <a:pt x="343" y="45"/>
                  <a:pt x="341" y="41"/>
                </a:cubicBezTo>
                <a:cubicBezTo>
                  <a:pt x="340" y="40"/>
                  <a:pt x="339" y="37"/>
                  <a:pt x="338" y="35"/>
                </a:cubicBezTo>
                <a:cubicBezTo>
                  <a:pt x="336" y="31"/>
                  <a:pt x="333" y="27"/>
                  <a:pt x="330" y="23"/>
                </a:cubicBezTo>
                <a:cubicBezTo>
                  <a:pt x="326" y="19"/>
                  <a:pt x="322" y="16"/>
                  <a:pt x="317" y="14"/>
                </a:cubicBezTo>
                <a:cubicBezTo>
                  <a:pt x="314" y="13"/>
                  <a:pt x="309" y="10"/>
                  <a:pt x="305" y="9"/>
                </a:cubicBezTo>
                <a:cubicBezTo>
                  <a:pt x="303" y="8"/>
                  <a:pt x="307" y="9"/>
                  <a:pt x="304" y="8"/>
                </a:cubicBezTo>
                <a:cubicBezTo>
                  <a:pt x="301" y="7"/>
                  <a:pt x="294" y="5"/>
                  <a:pt x="287" y="4"/>
                </a:cubicBezTo>
                <a:cubicBezTo>
                  <a:pt x="279" y="3"/>
                  <a:pt x="271" y="2"/>
                  <a:pt x="266" y="1"/>
                </a:cubicBezTo>
                <a:cubicBezTo>
                  <a:pt x="267" y="1"/>
                  <a:pt x="267" y="1"/>
                  <a:pt x="266" y="1"/>
                </a:cubicBezTo>
                <a:cubicBezTo>
                  <a:pt x="264" y="1"/>
                  <a:pt x="263" y="1"/>
                  <a:pt x="260" y="1"/>
                </a:cubicBezTo>
                <a:cubicBezTo>
                  <a:pt x="243" y="0"/>
                  <a:pt x="230" y="1"/>
                  <a:pt x="215" y="2"/>
                </a:cubicBezTo>
                <a:cubicBezTo>
                  <a:pt x="213" y="2"/>
                  <a:pt x="208" y="2"/>
                  <a:pt x="206" y="2"/>
                </a:cubicBezTo>
                <a:cubicBezTo>
                  <a:pt x="209" y="2"/>
                  <a:pt x="212" y="2"/>
                  <a:pt x="212" y="2"/>
                </a:cubicBezTo>
                <a:cubicBezTo>
                  <a:pt x="208" y="2"/>
                  <a:pt x="202" y="3"/>
                  <a:pt x="199" y="3"/>
                </a:cubicBezTo>
                <a:cubicBezTo>
                  <a:pt x="193" y="4"/>
                  <a:pt x="190" y="4"/>
                  <a:pt x="185" y="4"/>
                </a:cubicBezTo>
                <a:cubicBezTo>
                  <a:pt x="184" y="4"/>
                  <a:pt x="187" y="5"/>
                  <a:pt x="184" y="5"/>
                </a:cubicBezTo>
                <a:cubicBezTo>
                  <a:pt x="176" y="5"/>
                  <a:pt x="172" y="6"/>
                  <a:pt x="166" y="7"/>
                </a:cubicBezTo>
                <a:cubicBezTo>
                  <a:pt x="164" y="7"/>
                  <a:pt x="155" y="8"/>
                  <a:pt x="153" y="9"/>
                </a:cubicBezTo>
                <a:cubicBezTo>
                  <a:pt x="151" y="9"/>
                  <a:pt x="155" y="8"/>
                  <a:pt x="154" y="9"/>
                </a:cubicBezTo>
                <a:cubicBezTo>
                  <a:pt x="147" y="10"/>
                  <a:pt x="141" y="11"/>
                  <a:pt x="136" y="11"/>
                </a:cubicBezTo>
                <a:cubicBezTo>
                  <a:pt x="134" y="12"/>
                  <a:pt x="133" y="12"/>
                  <a:pt x="131" y="12"/>
                </a:cubicBezTo>
                <a:cubicBezTo>
                  <a:pt x="129" y="13"/>
                  <a:pt x="131" y="12"/>
                  <a:pt x="129" y="13"/>
                </a:cubicBezTo>
                <a:cubicBezTo>
                  <a:pt x="127" y="13"/>
                  <a:pt x="131" y="13"/>
                  <a:pt x="130" y="13"/>
                </a:cubicBezTo>
                <a:cubicBezTo>
                  <a:pt x="127" y="13"/>
                  <a:pt x="128" y="13"/>
                  <a:pt x="126" y="14"/>
                </a:cubicBezTo>
                <a:cubicBezTo>
                  <a:pt x="122" y="14"/>
                  <a:pt x="119" y="15"/>
                  <a:pt x="115" y="16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99" y="19"/>
                  <a:pt x="98" y="19"/>
                  <a:pt x="94" y="20"/>
                </a:cubicBezTo>
                <a:cubicBezTo>
                  <a:pt x="91" y="21"/>
                  <a:pt x="88" y="21"/>
                  <a:pt x="85" y="22"/>
                </a:cubicBezTo>
                <a:cubicBezTo>
                  <a:pt x="83" y="22"/>
                  <a:pt x="86" y="22"/>
                  <a:pt x="84" y="22"/>
                </a:cubicBezTo>
                <a:cubicBezTo>
                  <a:pt x="72" y="25"/>
                  <a:pt x="60" y="27"/>
                  <a:pt x="51" y="30"/>
                </a:cubicBezTo>
                <a:cubicBezTo>
                  <a:pt x="64" y="26"/>
                  <a:pt x="74" y="25"/>
                  <a:pt x="86" y="22"/>
                </a:cubicBezTo>
                <a:cubicBezTo>
                  <a:pt x="88" y="22"/>
                  <a:pt x="92" y="21"/>
                  <a:pt x="93" y="21"/>
                </a:cubicBezTo>
                <a:cubicBezTo>
                  <a:pt x="94" y="20"/>
                  <a:pt x="91" y="21"/>
                  <a:pt x="94" y="20"/>
                </a:cubicBezTo>
                <a:cubicBezTo>
                  <a:pt x="95" y="20"/>
                  <a:pt x="95" y="20"/>
                  <a:pt x="97" y="20"/>
                </a:cubicBezTo>
                <a:cubicBezTo>
                  <a:pt x="95" y="20"/>
                  <a:pt x="98" y="20"/>
                  <a:pt x="99" y="20"/>
                </a:cubicBezTo>
                <a:cubicBezTo>
                  <a:pt x="109" y="18"/>
                  <a:pt x="117" y="16"/>
                  <a:pt x="125" y="15"/>
                </a:cubicBezTo>
                <a:cubicBezTo>
                  <a:pt x="127" y="15"/>
                  <a:pt x="124" y="15"/>
                  <a:pt x="126" y="15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7" y="13"/>
                  <a:pt x="140" y="13"/>
                  <a:pt x="139" y="13"/>
                </a:cubicBezTo>
                <a:cubicBezTo>
                  <a:pt x="127" y="15"/>
                  <a:pt x="111" y="18"/>
                  <a:pt x="97" y="21"/>
                </a:cubicBezTo>
                <a:cubicBezTo>
                  <a:pt x="92" y="22"/>
                  <a:pt x="88" y="22"/>
                  <a:pt x="85" y="23"/>
                </a:cubicBezTo>
                <a:cubicBezTo>
                  <a:pt x="92" y="22"/>
                  <a:pt x="97" y="21"/>
                  <a:pt x="102" y="20"/>
                </a:cubicBezTo>
                <a:cubicBezTo>
                  <a:pt x="109" y="19"/>
                  <a:pt x="117" y="17"/>
                  <a:pt x="124" y="16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6" y="14"/>
                  <a:pt x="136" y="14"/>
                  <a:pt x="137" y="14"/>
                </a:cubicBezTo>
                <a:cubicBezTo>
                  <a:pt x="140" y="14"/>
                  <a:pt x="142" y="13"/>
                  <a:pt x="146" y="13"/>
                </a:cubicBezTo>
                <a:cubicBezTo>
                  <a:pt x="163" y="10"/>
                  <a:pt x="163" y="10"/>
                  <a:pt x="163" y="10"/>
                </a:cubicBezTo>
                <a:cubicBezTo>
                  <a:pt x="164" y="10"/>
                  <a:pt x="163" y="11"/>
                  <a:pt x="162" y="11"/>
                </a:cubicBezTo>
                <a:cubicBezTo>
                  <a:pt x="155" y="12"/>
                  <a:pt x="154" y="12"/>
                  <a:pt x="146" y="13"/>
                </a:cubicBezTo>
                <a:cubicBezTo>
                  <a:pt x="147" y="13"/>
                  <a:pt x="148" y="13"/>
                  <a:pt x="148" y="13"/>
                </a:cubicBezTo>
                <a:cubicBezTo>
                  <a:pt x="145" y="13"/>
                  <a:pt x="144" y="13"/>
                  <a:pt x="143" y="14"/>
                </a:cubicBezTo>
                <a:cubicBezTo>
                  <a:pt x="148" y="13"/>
                  <a:pt x="148" y="13"/>
                  <a:pt x="146" y="14"/>
                </a:cubicBezTo>
                <a:cubicBezTo>
                  <a:pt x="132" y="16"/>
                  <a:pt x="116" y="19"/>
                  <a:pt x="105" y="21"/>
                </a:cubicBezTo>
                <a:cubicBezTo>
                  <a:pt x="104" y="21"/>
                  <a:pt x="103" y="21"/>
                  <a:pt x="101" y="22"/>
                </a:cubicBezTo>
                <a:cubicBezTo>
                  <a:pt x="88" y="24"/>
                  <a:pt x="74" y="27"/>
                  <a:pt x="61" y="30"/>
                </a:cubicBezTo>
                <a:cubicBezTo>
                  <a:pt x="76" y="27"/>
                  <a:pt x="92" y="23"/>
                  <a:pt x="110" y="20"/>
                </a:cubicBezTo>
                <a:cubicBezTo>
                  <a:pt x="111" y="20"/>
                  <a:pt x="110" y="20"/>
                  <a:pt x="112" y="20"/>
                </a:cubicBezTo>
                <a:cubicBezTo>
                  <a:pt x="119" y="18"/>
                  <a:pt x="128" y="17"/>
                  <a:pt x="134" y="16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61" y="12"/>
                  <a:pt x="174" y="11"/>
                  <a:pt x="192" y="10"/>
                </a:cubicBezTo>
                <a:cubicBezTo>
                  <a:pt x="192" y="10"/>
                  <a:pt x="194" y="10"/>
                  <a:pt x="194" y="10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87" y="11"/>
                  <a:pt x="184" y="11"/>
                  <a:pt x="182" y="12"/>
                </a:cubicBezTo>
                <a:cubicBezTo>
                  <a:pt x="167" y="13"/>
                  <a:pt x="145" y="16"/>
                  <a:pt x="126" y="19"/>
                </a:cubicBezTo>
                <a:cubicBezTo>
                  <a:pt x="124" y="20"/>
                  <a:pt x="126" y="20"/>
                  <a:pt x="128" y="20"/>
                </a:cubicBezTo>
                <a:cubicBezTo>
                  <a:pt x="137" y="19"/>
                  <a:pt x="145" y="17"/>
                  <a:pt x="154" y="16"/>
                </a:cubicBezTo>
                <a:cubicBezTo>
                  <a:pt x="158" y="16"/>
                  <a:pt x="154" y="17"/>
                  <a:pt x="147" y="18"/>
                </a:cubicBezTo>
                <a:cubicBezTo>
                  <a:pt x="135" y="20"/>
                  <a:pt x="114" y="23"/>
                  <a:pt x="106" y="25"/>
                </a:cubicBezTo>
                <a:cubicBezTo>
                  <a:pt x="88" y="28"/>
                  <a:pt x="70" y="32"/>
                  <a:pt x="53" y="36"/>
                </a:cubicBezTo>
                <a:cubicBezTo>
                  <a:pt x="51" y="37"/>
                  <a:pt x="51" y="37"/>
                  <a:pt x="51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49" y="37"/>
                  <a:pt x="49" y="37"/>
                  <a:pt x="48" y="38"/>
                </a:cubicBezTo>
                <a:cubicBezTo>
                  <a:pt x="49" y="37"/>
                  <a:pt x="49" y="37"/>
                  <a:pt x="50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5"/>
                  <a:pt x="58" y="35"/>
                </a:cubicBezTo>
                <a:cubicBezTo>
                  <a:pt x="76" y="31"/>
                  <a:pt x="95" y="27"/>
                  <a:pt x="111" y="24"/>
                </a:cubicBezTo>
                <a:cubicBezTo>
                  <a:pt x="118" y="23"/>
                  <a:pt x="130" y="21"/>
                  <a:pt x="137" y="20"/>
                </a:cubicBezTo>
                <a:cubicBezTo>
                  <a:pt x="136" y="21"/>
                  <a:pt x="130" y="22"/>
                  <a:pt x="123" y="23"/>
                </a:cubicBezTo>
                <a:cubicBezTo>
                  <a:pt x="130" y="22"/>
                  <a:pt x="137" y="21"/>
                  <a:pt x="143" y="20"/>
                </a:cubicBezTo>
                <a:cubicBezTo>
                  <a:pt x="148" y="19"/>
                  <a:pt x="156" y="18"/>
                  <a:pt x="158" y="18"/>
                </a:cubicBezTo>
                <a:cubicBezTo>
                  <a:pt x="159" y="18"/>
                  <a:pt x="158" y="18"/>
                  <a:pt x="159" y="18"/>
                </a:cubicBezTo>
                <a:cubicBezTo>
                  <a:pt x="160" y="18"/>
                  <a:pt x="163" y="17"/>
                  <a:pt x="163" y="17"/>
                </a:cubicBezTo>
                <a:cubicBezTo>
                  <a:pt x="166" y="17"/>
                  <a:pt x="165" y="17"/>
                  <a:pt x="168" y="17"/>
                </a:cubicBezTo>
                <a:cubicBezTo>
                  <a:pt x="172" y="16"/>
                  <a:pt x="172" y="16"/>
                  <a:pt x="175" y="16"/>
                </a:cubicBezTo>
                <a:cubicBezTo>
                  <a:pt x="189" y="15"/>
                  <a:pt x="202" y="13"/>
                  <a:pt x="216" y="13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22" y="12"/>
                  <a:pt x="221" y="13"/>
                  <a:pt x="223" y="13"/>
                </a:cubicBezTo>
                <a:cubicBezTo>
                  <a:pt x="224" y="13"/>
                  <a:pt x="223" y="12"/>
                  <a:pt x="225" y="12"/>
                </a:cubicBezTo>
                <a:cubicBezTo>
                  <a:pt x="230" y="12"/>
                  <a:pt x="236" y="12"/>
                  <a:pt x="242" y="12"/>
                </a:cubicBezTo>
                <a:cubicBezTo>
                  <a:pt x="255" y="12"/>
                  <a:pt x="271" y="14"/>
                  <a:pt x="281" y="16"/>
                </a:cubicBezTo>
                <a:cubicBezTo>
                  <a:pt x="284" y="16"/>
                  <a:pt x="281" y="16"/>
                  <a:pt x="284" y="16"/>
                </a:cubicBezTo>
                <a:cubicBezTo>
                  <a:pt x="301" y="20"/>
                  <a:pt x="321" y="26"/>
                  <a:pt x="327" y="43"/>
                </a:cubicBezTo>
                <a:cubicBezTo>
                  <a:pt x="328" y="44"/>
                  <a:pt x="327" y="43"/>
                  <a:pt x="328" y="45"/>
                </a:cubicBezTo>
                <a:cubicBezTo>
                  <a:pt x="329" y="48"/>
                  <a:pt x="329" y="47"/>
                  <a:pt x="330" y="49"/>
                </a:cubicBezTo>
                <a:cubicBezTo>
                  <a:pt x="330" y="51"/>
                  <a:pt x="331" y="52"/>
                  <a:pt x="331" y="53"/>
                </a:cubicBezTo>
                <a:cubicBezTo>
                  <a:pt x="339" y="74"/>
                  <a:pt x="343" y="98"/>
                  <a:pt x="345" y="122"/>
                </a:cubicBezTo>
                <a:cubicBezTo>
                  <a:pt x="347" y="144"/>
                  <a:pt x="348" y="166"/>
                  <a:pt x="347" y="188"/>
                </a:cubicBezTo>
                <a:cubicBezTo>
                  <a:pt x="347" y="205"/>
                  <a:pt x="346" y="221"/>
                  <a:pt x="344" y="235"/>
                </a:cubicBezTo>
                <a:cubicBezTo>
                  <a:pt x="342" y="255"/>
                  <a:pt x="339" y="273"/>
                  <a:pt x="333" y="290"/>
                </a:cubicBezTo>
                <a:cubicBezTo>
                  <a:pt x="331" y="296"/>
                  <a:pt x="329" y="303"/>
                  <a:pt x="326" y="308"/>
                </a:cubicBezTo>
                <a:cubicBezTo>
                  <a:pt x="323" y="311"/>
                  <a:pt x="318" y="315"/>
                  <a:pt x="314" y="318"/>
                </a:cubicBezTo>
                <a:cubicBezTo>
                  <a:pt x="312" y="319"/>
                  <a:pt x="310" y="320"/>
                  <a:pt x="308" y="321"/>
                </a:cubicBezTo>
                <a:cubicBezTo>
                  <a:pt x="305" y="322"/>
                  <a:pt x="302" y="323"/>
                  <a:pt x="299" y="325"/>
                </a:cubicBezTo>
                <a:cubicBezTo>
                  <a:pt x="291" y="328"/>
                  <a:pt x="282" y="331"/>
                  <a:pt x="273" y="333"/>
                </a:cubicBezTo>
                <a:cubicBezTo>
                  <a:pt x="263" y="336"/>
                  <a:pt x="253" y="338"/>
                  <a:pt x="243" y="340"/>
                </a:cubicBezTo>
                <a:cubicBezTo>
                  <a:pt x="237" y="341"/>
                  <a:pt x="232" y="342"/>
                  <a:pt x="226" y="343"/>
                </a:cubicBezTo>
                <a:cubicBezTo>
                  <a:pt x="222" y="343"/>
                  <a:pt x="218" y="344"/>
                  <a:pt x="214" y="344"/>
                </a:cubicBezTo>
                <a:cubicBezTo>
                  <a:pt x="203" y="345"/>
                  <a:pt x="192" y="346"/>
                  <a:pt x="182" y="347"/>
                </a:cubicBezTo>
                <a:cubicBezTo>
                  <a:pt x="168" y="347"/>
                  <a:pt x="153" y="347"/>
                  <a:pt x="139" y="346"/>
                </a:cubicBezTo>
                <a:cubicBezTo>
                  <a:pt x="124" y="345"/>
                  <a:pt x="105" y="343"/>
                  <a:pt x="91" y="339"/>
                </a:cubicBezTo>
                <a:cubicBezTo>
                  <a:pt x="79" y="336"/>
                  <a:pt x="67" y="332"/>
                  <a:pt x="56" y="326"/>
                </a:cubicBezTo>
                <a:cubicBezTo>
                  <a:pt x="55" y="325"/>
                  <a:pt x="54" y="325"/>
                  <a:pt x="53" y="324"/>
                </a:cubicBezTo>
                <a:cubicBezTo>
                  <a:pt x="44" y="319"/>
                  <a:pt x="37" y="312"/>
                  <a:pt x="32" y="304"/>
                </a:cubicBezTo>
                <a:cubicBezTo>
                  <a:pt x="27" y="296"/>
                  <a:pt x="24" y="287"/>
                  <a:pt x="22" y="279"/>
                </a:cubicBezTo>
                <a:cubicBezTo>
                  <a:pt x="20" y="273"/>
                  <a:pt x="19" y="268"/>
                  <a:pt x="18" y="262"/>
                </a:cubicBezTo>
                <a:cubicBezTo>
                  <a:pt x="18" y="256"/>
                  <a:pt x="17" y="250"/>
                  <a:pt x="16" y="244"/>
                </a:cubicBezTo>
                <a:cubicBezTo>
                  <a:pt x="16" y="242"/>
                  <a:pt x="16" y="241"/>
                  <a:pt x="16" y="239"/>
                </a:cubicBezTo>
                <a:cubicBezTo>
                  <a:pt x="16" y="232"/>
                  <a:pt x="15" y="226"/>
                  <a:pt x="15" y="220"/>
                </a:cubicBezTo>
                <a:cubicBezTo>
                  <a:pt x="15" y="209"/>
                  <a:pt x="16" y="199"/>
                  <a:pt x="16" y="187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37"/>
                  <a:pt x="22" y="119"/>
                  <a:pt x="25" y="101"/>
                </a:cubicBezTo>
                <a:cubicBezTo>
                  <a:pt x="26" y="95"/>
                  <a:pt x="27" y="90"/>
                  <a:pt x="28" y="84"/>
                </a:cubicBezTo>
                <a:cubicBezTo>
                  <a:pt x="29" y="77"/>
                  <a:pt x="31" y="70"/>
                  <a:pt x="32" y="62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3" y="57"/>
                  <a:pt x="34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4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6" y="53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1"/>
                  <a:pt x="36" y="51"/>
                  <a:pt x="36" y="50"/>
                </a:cubicBezTo>
                <a:cubicBezTo>
                  <a:pt x="36" y="50"/>
                  <a:pt x="36" y="49"/>
                  <a:pt x="36" y="49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7"/>
                  <a:pt x="36" y="47"/>
                  <a:pt x="36" y="46"/>
                </a:cubicBezTo>
                <a:cubicBezTo>
                  <a:pt x="36" y="46"/>
                  <a:pt x="35" y="45"/>
                  <a:pt x="35" y="45"/>
                </a:cubicBezTo>
                <a:cubicBezTo>
                  <a:pt x="35" y="45"/>
                  <a:pt x="35" y="45"/>
                  <a:pt x="35" y="44"/>
                </a:cubicBezTo>
                <a:cubicBezTo>
                  <a:pt x="35" y="43"/>
                  <a:pt x="34" y="42"/>
                  <a:pt x="33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0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8" y="39"/>
                  <a:pt x="27" y="38"/>
                </a:cubicBezTo>
                <a:cubicBezTo>
                  <a:pt x="26" y="39"/>
                  <a:pt x="26" y="38"/>
                  <a:pt x="25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4" y="39"/>
                  <a:pt x="24" y="39"/>
                  <a:pt x="23" y="40"/>
                </a:cubicBezTo>
                <a:cubicBezTo>
                  <a:pt x="23" y="39"/>
                  <a:pt x="23" y="40"/>
                  <a:pt x="22" y="40"/>
                </a:cubicBezTo>
                <a:cubicBezTo>
                  <a:pt x="22" y="40"/>
                  <a:pt x="22" y="40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1"/>
                  <a:pt x="19" y="42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8" y="4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0"/>
                  <a:pt x="17" y="51"/>
                  <a:pt x="16" y="51"/>
                </a:cubicBezTo>
                <a:cubicBezTo>
                  <a:pt x="16" y="51"/>
                  <a:pt x="16" y="51"/>
                  <a:pt x="16" y="52"/>
                </a:cubicBezTo>
                <a:cubicBezTo>
                  <a:pt x="16" y="52"/>
                  <a:pt x="16" y="52"/>
                  <a:pt x="17" y="52"/>
                </a:cubicBezTo>
                <a:cubicBezTo>
                  <a:pt x="17" y="53"/>
                  <a:pt x="16" y="54"/>
                  <a:pt x="17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71"/>
                  <a:pt x="14" y="71"/>
                  <a:pt x="14" y="71"/>
                </a:cubicBezTo>
                <a:cubicBezTo>
                  <a:pt x="13" y="74"/>
                  <a:pt x="13" y="78"/>
                  <a:pt x="12" y="82"/>
                </a:cubicBezTo>
                <a:cubicBezTo>
                  <a:pt x="11" y="89"/>
                  <a:pt x="10" y="95"/>
                  <a:pt x="9" y="101"/>
                </a:cubicBezTo>
                <a:cubicBezTo>
                  <a:pt x="8" y="110"/>
                  <a:pt x="7" y="116"/>
                  <a:pt x="6" y="124"/>
                </a:cubicBezTo>
                <a:cubicBezTo>
                  <a:pt x="5" y="132"/>
                  <a:pt x="5" y="132"/>
                  <a:pt x="5" y="132"/>
                </a:cubicBezTo>
                <a:cubicBezTo>
                  <a:pt x="4" y="140"/>
                  <a:pt x="4" y="140"/>
                  <a:pt x="4" y="140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54"/>
                  <a:pt x="3" y="154"/>
                  <a:pt x="3" y="154"/>
                </a:cubicBezTo>
                <a:cubicBezTo>
                  <a:pt x="3" y="156"/>
                  <a:pt x="2" y="158"/>
                  <a:pt x="2" y="160"/>
                </a:cubicBezTo>
                <a:cubicBezTo>
                  <a:pt x="2" y="168"/>
                  <a:pt x="2" y="168"/>
                  <a:pt x="2" y="168"/>
                </a:cubicBezTo>
                <a:cubicBezTo>
                  <a:pt x="1" y="177"/>
                  <a:pt x="0" y="187"/>
                  <a:pt x="0" y="195"/>
                </a:cubicBezTo>
                <a:cubicBezTo>
                  <a:pt x="0" y="211"/>
                  <a:pt x="0" y="225"/>
                  <a:pt x="1" y="243"/>
                </a:cubicBezTo>
                <a:cubicBezTo>
                  <a:pt x="2" y="256"/>
                  <a:pt x="2" y="256"/>
                  <a:pt x="2" y="256"/>
                </a:cubicBezTo>
                <a:cubicBezTo>
                  <a:pt x="2" y="257"/>
                  <a:pt x="2" y="257"/>
                  <a:pt x="3" y="259"/>
                </a:cubicBezTo>
                <a:cubicBezTo>
                  <a:pt x="4" y="269"/>
                  <a:pt x="6" y="279"/>
                  <a:pt x="9" y="289"/>
                </a:cubicBezTo>
                <a:cubicBezTo>
                  <a:pt x="9" y="289"/>
                  <a:pt x="9" y="290"/>
                  <a:pt x="9" y="290"/>
                </a:cubicBezTo>
                <a:cubicBezTo>
                  <a:pt x="11" y="297"/>
                  <a:pt x="14" y="305"/>
                  <a:pt x="19" y="312"/>
                </a:cubicBezTo>
                <a:cubicBezTo>
                  <a:pt x="23" y="319"/>
                  <a:pt x="29" y="324"/>
                  <a:pt x="33" y="328"/>
                </a:cubicBezTo>
                <a:cubicBezTo>
                  <a:pt x="40" y="334"/>
                  <a:pt x="49" y="339"/>
                  <a:pt x="59" y="344"/>
                </a:cubicBezTo>
                <a:cubicBezTo>
                  <a:pt x="63" y="346"/>
                  <a:pt x="68" y="348"/>
                  <a:pt x="72" y="349"/>
                </a:cubicBezTo>
                <a:cubicBezTo>
                  <a:pt x="81" y="352"/>
                  <a:pt x="93" y="355"/>
                  <a:pt x="101" y="356"/>
                </a:cubicBezTo>
                <a:cubicBezTo>
                  <a:pt x="104" y="357"/>
                  <a:pt x="106" y="357"/>
                  <a:pt x="109" y="357"/>
                </a:cubicBezTo>
                <a:cubicBezTo>
                  <a:pt x="113" y="358"/>
                  <a:pt x="118" y="359"/>
                  <a:pt x="123" y="359"/>
                </a:cubicBezTo>
                <a:cubicBezTo>
                  <a:pt x="141" y="361"/>
                  <a:pt x="163" y="362"/>
                  <a:pt x="179" y="361"/>
                </a:cubicBezTo>
                <a:cubicBezTo>
                  <a:pt x="184" y="361"/>
                  <a:pt x="188" y="361"/>
                  <a:pt x="194" y="360"/>
                </a:cubicBezTo>
                <a:cubicBezTo>
                  <a:pt x="203" y="359"/>
                  <a:pt x="213" y="359"/>
                  <a:pt x="222" y="358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34" y="356"/>
                  <a:pt x="240" y="355"/>
                  <a:pt x="245" y="354"/>
                </a:cubicBezTo>
                <a:cubicBezTo>
                  <a:pt x="260" y="351"/>
                  <a:pt x="274" y="348"/>
                  <a:pt x="287" y="344"/>
                </a:cubicBezTo>
                <a:cubicBezTo>
                  <a:pt x="295" y="341"/>
                  <a:pt x="306" y="338"/>
                  <a:pt x="316" y="333"/>
                </a:cubicBezTo>
                <a:cubicBezTo>
                  <a:pt x="321" y="330"/>
                  <a:pt x="326" y="327"/>
                  <a:pt x="331" y="323"/>
                </a:cubicBezTo>
                <a:cubicBezTo>
                  <a:pt x="333" y="321"/>
                  <a:pt x="335" y="319"/>
                  <a:pt x="337" y="316"/>
                </a:cubicBezTo>
                <a:cubicBezTo>
                  <a:pt x="339" y="313"/>
                  <a:pt x="340" y="311"/>
                  <a:pt x="341" y="308"/>
                </a:cubicBezTo>
                <a:cubicBezTo>
                  <a:pt x="343" y="304"/>
                  <a:pt x="345" y="300"/>
                  <a:pt x="347" y="295"/>
                </a:cubicBezTo>
                <a:cubicBezTo>
                  <a:pt x="351" y="281"/>
                  <a:pt x="354" y="263"/>
                  <a:pt x="357" y="248"/>
                </a:cubicBezTo>
                <a:cubicBezTo>
                  <a:pt x="361" y="216"/>
                  <a:pt x="362" y="184"/>
                  <a:pt x="361" y="1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Incurrirá en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FF792403-0F85-4F87-B49A-F157ED9B5407}"/>
              </a:ext>
            </a:extLst>
          </p:cNvPr>
          <p:cNvGrpSpPr/>
          <p:nvPr/>
        </p:nvGrpSpPr>
        <p:grpSpPr>
          <a:xfrm rot="20543283">
            <a:off x="562453" y="3113828"/>
            <a:ext cx="3200400" cy="1598373"/>
            <a:chOff x="2630914" y="3644900"/>
            <a:chExt cx="3647476" cy="1821656"/>
          </a:xfrm>
          <a:effectLst>
            <a:outerShdw blurRad="177800" dist="63500" dir="8100000" algn="tr" rotWithShape="0">
              <a:prstClr val="black">
                <a:alpha val="75000"/>
              </a:prstClr>
            </a:outerShdw>
          </a:effectLst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CBAB9E46-D848-4C40-92B4-E3D66E0FD258}"/>
                </a:ext>
              </a:extLst>
            </p:cNvPr>
            <p:cNvSpPr/>
            <p:nvPr/>
          </p:nvSpPr>
          <p:spPr>
            <a:xfrm>
              <a:off x="2762927" y="3657600"/>
              <a:ext cx="3409288" cy="1803400"/>
            </a:xfrm>
            <a:custGeom>
              <a:avLst/>
              <a:gdLst>
                <a:gd name="connsiteX0" fmla="*/ 6350 w 3371850"/>
                <a:gd name="connsiteY0" fmla="*/ 571500 h 1803400"/>
                <a:gd name="connsiteX1" fmla="*/ 3371850 w 3371850"/>
                <a:gd name="connsiteY1" fmla="*/ 0 h 1803400"/>
                <a:gd name="connsiteX2" fmla="*/ 3340100 w 3371850"/>
                <a:gd name="connsiteY2" fmla="*/ 1803400 h 1803400"/>
                <a:gd name="connsiteX3" fmla="*/ 0 w 3371850"/>
                <a:gd name="connsiteY3" fmla="*/ 1047750 h 1803400"/>
                <a:gd name="connsiteX4" fmla="*/ 6350 w 3371850"/>
                <a:gd name="connsiteY4" fmla="*/ 571500 h 1803400"/>
                <a:gd name="connsiteX0" fmla="*/ 9400 w 3374900"/>
                <a:gd name="connsiteY0" fmla="*/ 571500 h 1803400"/>
                <a:gd name="connsiteX1" fmla="*/ 3374900 w 3374900"/>
                <a:gd name="connsiteY1" fmla="*/ 0 h 1803400"/>
                <a:gd name="connsiteX2" fmla="*/ 3343150 w 3374900"/>
                <a:gd name="connsiteY2" fmla="*/ 1803400 h 1803400"/>
                <a:gd name="connsiteX3" fmla="*/ 3050 w 3374900"/>
                <a:gd name="connsiteY3" fmla="*/ 1047750 h 1803400"/>
                <a:gd name="connsiteX4" fmla="*/ 9400 w 3374900"/>
                <a:gd name="connsiteY4" fmla="*/ 571500 h 1803400"/>
                <a:gd name="connsiteX0" fmla="*/ 24897 w 3390397"/>
                <a:gd name="connsiteY0" fmla="*/ 571500 h 1803400"/>
                <a:gd name="connsiteX1" fmla="*/ 3390397 w 3390397"/>
                <a:gd name="connsiteY1" fmla="*/ 0 h 1803400"/>
                <a:gd name="connsiteX2" fmla="*/ 3358647 w 3390397"/>
                <a:gd name="connsiteY2" fmla="*/ 1803400 h 1803400"/>
                <a:gd name="connsiteX3" fmla="*/ 18547 w 3390397"/>
                <a:gd name="connsiteY3" fmla="*/ 1047750 h 1803400"/>
                <a:gd name="connsiteX4" fmla="*/ 24897 w 3390397"/>
                <a:gd name="connsiteY4" fmla="*/ 571500 h 1803400"/>
                <a:gd name="connsiteX0" fmla="*/ 20733 w 3386233"/>
                <a:gd name="connsiteY0" fmla="*/ 571500 h 1803400"/>
                <a:gd name="connsiteX1" fmla="*/ 3386233 w 3386233"/>
                <a:gd name="connsiteY1" fmla="*/ 0 h 1803400"/>
                <a:gd name="connsiteX2" fmla="*/ 3354483 w 3386233"/>
                <a:gd name="connsiteY2" fmla="*/ 1803400 h 1803400"/>
                <a:gd name="connsiteX3" fmla="*/ 14383 w 3386233"/>
                <a:gd name="connsiteY3" fmla="*/ 1047750 h 1803400"/>
                <a:gd name="connsiteX4" fmla="*/ 20733 w 3386233"/>
                <a:gd name="connsiteY4" fmla="*/ 571500 h 1803400"/>
                <a:gd name="connsiteX0" fmla="*/ 24723 w 3390223"/>
                <a:gd name="connsiteY0" fmla="*/ 571500 h 1803400"/>
                <a:gd name="connsiteX1" fmla="*/ 3390223 w 3390223"/>
                <a:gd name="connsiteY1" fmla="*/ 0 h 1803400"/>
                <a:gd name="connsiteX2" fmla="*/ 3358473 w 3390223"/>
                <a:gd name="connsiteY2" fmla="*/ 1803400 h 1803400"/>
                <a:gd name="connsiteX3" fmla="*/ 18373 w 3390223"/>
                <a:gd name="connsiteY3" fmla="*/ 1047750 h 1803400"/>
                <a:gd name="connsiteX4" fmla="*/ 24723 w 3390223"/>
                <a:gd name="connsiteY4" fmla="*/ 571500 h 1803400"/>
                <a:gd name="connsiteX0" fmla="*/ 24723 w 3390223"/>
                <a:gd name="connsiteY0" fmla="*/ 571500 h 1803400"/>
                <a:gd name="connsiteX1" fmla="*/ 3390223 w 3390223"/>
                <a:gd name="connsiteY1" fmla="*/ 0 h 1803400"/>
                <a:gd name="connsiteX2" fmla="*/ 3358473 w 3390223"/>
                <a:gd name="connsiteY2" fmla="*/ 1803400 h 1803400"/>
                <a:gd name="connsiteX3" fmla="*/ 18373 w 3390223"/>
                <a:gd name="connsiteY3" fmla="*/ 1047750 h 1803400"/>
                <a:gd name="connsiteX4" fmla="*/ 24723 w 3390223"/>
                <a:gd name="connsiteY4" fmla="*/ 571500 h 1803400"/>
                <a:gd name="connsiteX0" fmla="*/ 24723 w 3392400"/>
                <a:gd name="connsiteY0" fmla="*/ 571500 h 1803400"/>
                <a:gd name="connsiteX1" fmla="*/ 3390223 w 3392400"/>
                <a:gd name="connsiteY1" fmla="*/ 0 h 1803400"/>
                <a:gd name="connsiteX2" fmla="*/ 3358473 w 3392400"/>
                <a:gd name="connsiteY2" fmla="*/ 1803400 h 1803400"/>
                <a:gd name="connsiteX3" fmla="*/ 18373 w 3392400"/>
                <a:gd name="connsiteY3" fmla="*/ 1047750 h 1803400"/>
                <a:gd name="connsiteX4" fmla="*/ 24723 w 3392400"/>
                <a:gd name="connsiteY4" fmla="*/ 571500 h 1803400"/>
                <a:gd name="connsiteX0" fmla="*/ 24723 w 3409288"/>
                <a:gd name="connsiteY0" fmla="*/ 571500 h 1803400"/>
                <a:gd name="connsiteX1" fmla="*/ 3390223 w 3409288"/>
                <a:gd name="connsiteY1" fmla="*/ 0 h 1803400"/>
                <a:gd name="connsiteX2" fmla="*/ 3358473 w 3409288"/>
                <a:gd name="connsiteY2" fmla="*/ 1803400 h 1803400"/>
                <a:gd name="connsiteX3" fmla="*/ 18373 w 3409288"/>
                <a:gd name="connsiteY3" fmla="*/ 1047750 h 1803400"/>
                <a:gd name="connsiteX4" fmla="*/ 24723 w 3409288"/>
                <a:gd name="connsiteY4" fmla="*/ 5715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288" h="1803400">
                  <a:moveTo>
                    <a:pt x="24723" y="571500"/>
                  </a:moveTo>
                  <a:lnTo>
                    <a:pt x="3390223" y="0"/>
                  </a:lnTo>
                  <a:cubicBezTo>
                    <a:pt x="3432027" y="624946"/>
                    <a:pt x="3397631" y="1121305"/>
                    <a:pt x="3358473" y="1803400"/>
                  </a:cubicBezTo>
                  <a:lnTo>
                    <a:pt x="18373" y="1047750"/>
                  </a:lnTo>
                  <a:cubicBezTo>
                    <a:pt x="-8085" y="889000"/>
                    <a:pt x="-5969" y="723900"/>
                    <a:pt x="24723" y="57150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accent6">
                    <a:lumMod val="75000"/>
                  </a:schemeClr>
                </a:gs>
                <a:gs pos="15000">
                  <a:schemeClr val="accent6">
                    <a:lumMod val="75000"/>
                  </a:schemeClr>
                </a:gs>
                <a:gs pos="0">
                  <a:srgbClr val="C00000"/>
                </a:gs>
                <a:gs pos="100000">
                  <a:srgbClr val="C00000"/>
                </a:gs>
                <a:gs pos="47000">
                  <a:srgbClr val="FFC0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2921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00EBF36-71D2-435A-833F-0191A5D5E937}"/>
                </a:ext>
              </a:extLst>
            </p:cNvPr>
            <p:cNvSpPr/>
            <p:nvPr/>
          </p:nvSpPr>
          <p:spPr>
            <a:xfrm>
              <a:off x="2630914" y="4186890"/>
              <a:ext cx="164672" cy="562909"/>
            </a:xfrm>
            <a:custGeom>
              <a:avLst/>
              <a:gdLst>
                <a:gd name="connsiteX0" fmla="*/ 19050 w 147638"/>
                <a:gd name="connsiteY0" fmla="*/ 0 h 557212"/>
                <a:gd name="connsiteX1" fmla="*/ 147638 w 147638"/>
                <a:gd name="connsiteY1" fmla="*/ 33337 h 557212"/>
                <a:gd name="connsiteX2" fmla="*/ 138113 w 147638"/>
                <a:gd name="connsiteY2" fmla="*/ 519112 h 557212"/>
                <a:gd name="connsiteX3" fmla="*/ 57150 w 147638"/>
                <a:gd name="connsiteY3" fmla="*/ 557212 h 557212"/>
                <a:gd name="connsiteX4" fmla="*/ 0 w 147638"/>
                <a:gd name="connsiteY4" fmla="*/ 500062 h 557212"/>
                <a:gd name="connsiteX5" fmla="*/ 4763 w 147638"/>
                <a:gd name="connsiteY5" fmla="*/ 66675 h 557212"/>
                <a:gd name="connsiteX6" fmla="*/ 19050 w 147638"/>
                <a:gd name="connsiteY6" fmla="*/ 0 h 557212"/>
                <a:gd name="connsiteX0" fmla="*/ 19050 w 147638"/>
                <a:gd name="connsiteY0" fmla="*/ 0 h 557212"/>
                <a:gd name="connsiteX1" fmla="*/ 147638 w 147638"/>
                <a:gd name="connsiteY1" fmla="*/ 33337 h 557212"/>
                <a:gd name="connsiteX2" fmla="*/ 138113 w 147638"/>
                <a:gd name="connsiteY2" fmla="*/ 519112 h 557212"/>
                <a:gd name="connsiteX3" fmla="*/ 57150 w 147638"/>
                <a:gd name="connsiteY3" fmla="*/ 557212 h 557212"/>
                <a:gd name="connsiteX4" fmla="*/ 0 w 147638"/>
                <a:gd name="connsiteY4" fmla="*/ 500062 h 557212"/>
                <a:gd name="connsiteX5" fmla="*/ 4763 w 147638"/>
                <a:gd name="connsiteY5" fmla="*/ 66675 h 557212"/>
                <a:gd name="connsiteX6" fmla="*/ 19050 w 147638"/>
                <a:gd name="connsiteY6" fmla="*/ 0 h 557212"/>
                <a:gd name="connsiteX0" fmla="*/ 19050 w 147638"/>
                <a:gd name="connsiteY0" fmla="*/ 6371 h 563583"/>
                <a:gd name="connsiteX1" fmla="*/ 147638 w 147638"/>
                <a:gd name="connsiteY1" fmla="*/ 39708 h 563583"/>
                <a:gd name="connsiteX2" fmla="*/ 138113 w 147638"/>
                <a:gd name="connsiteY2" fmla="*/ 525483 h 563583"/>
                <a:gd name="connsiteX3" fmla="*/ 57150 w 147638"/>
                <a:gd name="connsiteY3" fmla="*/ 563583 h 563583"/>
                <a:gd name="connsiteX4" fmla="*/ 0 w 147638"/>
                <a:gd name="connsiteY4" fmla="*/ 506433 h 563583"/>
                <a:gd name="connsiteX5" fmla="*/ 4763 w 147638"/>
                <a:gd name="connsiteY5" fmla="*/ 73046 h 563583"/>
                <a:gd name="connsiteX6" fmla="*/ 19050 w 147638"/>
                <a:gd name="connsiteY6" fmla="*/ 6371 h 563583"/>
                <a:gd name="connsiteX0" fmla="*/ 19050 w 147638"/>
                <a:gd name="connsiteY0" fmla="*/ 6371 h 563583"/>
                <a:gd name="connsiteX1" fmla="*/ 147638 w 147638"/>
                <a:gd name="connsiteY1" fmla="*/ 39708 h 563583"/>
                <a:gd name="connsiteX2" fmla="*/ 138113 w 147638"/>
                <a:gd name="connsiteY2" fmla="*/ 525483 h 563583"/>
                <a:gd name="connsiteX3" fmla="*/ 57150 w 147638"/>
                <a:gd name="connsiteY3" fmla="*/ 563583 h 563583"/>
                <a:gd name="connsiteX4" fmla="*/ 0 w 147638"/>
                <a:gd name="connsiteY4" fmla="*/ 506433 h 563583"/>
                <a:gd name="connsiteX5" fmla="*/ 4763 w 147638"/>
                <a:gd name="connsiteY5" fmla="*/ 73046 h 563583"/>
                <a:gd name="connsiteX6" fmla="*/ 19050 w 147638"/>
                <a:gd name="connsiteY6" fmla="*/ 6371 h 563583"/>
                <a:gd name="connsiteX0" fmla="*/ 22405 w 150993"/>
                <a:gd name="connsiteY0" fmla="*/ 6371 h 563583"/>
                <a:gd name="connsiteX1" fmla="*/ 150993 w 150993"/>
                <a:gd name="connsiteY1" fmla="*/ 39708 h 563583"/>
                <a:gd name="connsiteX2" fmla="*/ 141468 w 150993"/>
                <a:gd name="connsiteY2" fmla="*/ 525483 h 563583"/>
                <a:gd name="connsiteX3" fmla="*/ 60505 w 150993"/>
                <a:gd name="connsiteY3" fmla="*/ 563583 h 563583"/>
                <a:gd name="connsiteX4" fmla="*/ 3355 w 150993"/>
                <a:gd name="connsiteY4" fmla="*/ 506433 h 563583"/>
                <a:gd name="connsiteX5" fmla="*/ 22405 w 150993"/>
                <a:gd name="connsiteY5" fmla="*/ 6371 h 563583"/>
                <a:gd name="connsiteX0" fmla="*/ 22405 w 150993"/>
                <a:gd name="connsiteY0" fmla="*/ 6371 h 563583"/>
                <a:gd name="connsiteX1" fmla="*/ 150993 w 150993"/>
                <a:gd name="connsiteY1" fmla="*/ 39708 h 563583"/>
                <a:gd name="connsiteX2" fmla="*/ 141468 w 150993"/>
                <a:gd name="connsiteY2" fmla="*/ 525483 h 563583"/>
                <a:gd name="connsiteX3" fmla="*/ 60505 w 150993"/>
                <a:gd name="connsiteY3" fmla="*/ 563583 h 563583"/>
                <a:gd name="connsiteX4" fmla="*/ 3355 w 150993"/>
                <a:gd name="connsiteY4" fmla="*/ 506433 h 563583"/>
                <a:gd name="connsiteX5" fmla="*/ 22405 w 150993"/>
                <a:gd name="connsiteY5" fmla="*/ 6371 h 563583"/>
                <a:gd name="connsiteX0" fmla="*/ 28278 w 156866"/>
                <a:gd name="connsiteY0" fmla="*/ 6371 h 563583"/>
                <a:gd name="connsiteX1" fmla="*/ 156866 w 156866"/>
                <a:gd name="connsiteY1" fmla="*/ 39708 h 563583"/>
                <a:gd name="connsiteX2" fmla="*/ 147341 w 156866"/>
                <a:gd name="connsiteY2" fmla="*/ 525483 h 563583"/>
                <a:gd name="connsiteX3" fmla="*/ 66378 w 156866"/>
                <a:gd name="connsiteY3" fmla="*/ 563583 h 563583"/>
                <a:gd name="connsiteX4" fmla="*/ 9228 w 156866"/>
                <a:gd name="connsiteY4" fmla="*/ 506433 h 563583"/>
                <a:gd name="connsiteX5" fmla="*/ 28278 w 156866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4963 w 163551"/>
                <a:gd name="connsiteY0" fmla="*/ 6371 h 563583"/>
                <a:gd name="connsiteX1" fmla="*/ 163551 w 163551"/>
                <a:gd name="connsiteY1" fmla="*/ 39708 h 563583"/>
                <a:gd name="connsiteX2" fmla="*/ 154026 w 163551"/>
                <a:gd name="connsiteY2" fmla="*/ 525483 h 563583"/>
                <a:gd name="connsiteX3" fmla="*/ 73063 w 163551"/>
                <a:gd name="connsiteY3" fmla="*/ 563583 h 563583"/>
                <a:gd name="connsiteX4" fmla="*/ 15913 w 163551"/>
                <a:gd name="connsiteY4" fmla="*/ 506433 h 563583"/>
                <a:gd name="connsiteX5" fmla="*/ 34963 w 163551"/>
                <a:gd name="connsiteY5" fmla="*/ 6371 h 563583"/>
                <a:gd name="connsiteX0" fmla="*/ 36966 w 165554"/>
                <a:gd name="connsiteY0" fmla="*/ 6371 h 563583"/>
                <a:gd name="connsiteX1" fmla="*/ 165554 w 165554"/>
                <a:gd name="connsiteY1" fmla="*/ 39708 h 563583"/>
                <a:gd name="connsiteX2" fmla="*/ 156029 w 165554"/>
                <a:gd name="connsiteY2" fmla="*/ 525483 h 563583"/>
                <a:gd name="connsiteX3" fmla="*/ 75066 w 165554"/>
                <a:gd name="connsiteY3" fmla="*/ 563583 h 563583"/>
                <a:gd name="connsiteX4" fmla="*/ 17916 w 165554"/>
                <a:gd name="connsiteY4" fmla="*/ 506433 h 563583"/>
                <a:gd name="connsiteX5" fmla="*/ 36966 w 165554"/>
                <a:gd name="connsiteY5" fmla="*/ 6371 h 563583"/>
                <a:gd name="connsiteX0" fmla="*/ 36966 w 165554"/>
                <a:gd name="connsiteY0" fmla="*/ 6371 h 563583"/>
                <a:gd name="connsiteX1" fmla="*/ 165554 w 165554"/>
                <a:gd name="connsiteY1" fmla="*/ 39708 h 563583"/>
                <a:gd name="connsiteX2" fmla="*/ 156029 w 165554"/>
                <a:gd name="connsiteY2" fmla="*/ 525483 h 563583"/>
                <a:gd name="connsiteX3" fmla="*/ 75066 w 165554"/>
                <a:gd name="connsiteY3" fmla="*/ 563583 h 563583"/>
                <a:gd name="connsiteX4" fmla="*/ 17916 w 165554"/>
                <a:gd name="connsiteY4" fmla="*/ 506433 h 563583"/>
                <a:gd name="connsiteX5" fmla="*/ 36966 w 165554"/>
                <a:gd name="connsiteY5" fmla="*/ 6371 h 563583"/>
                <a:gd name="connsiteX0" fmla="*/ 36966 w 165554"/>
                <a:gd name="connsiteY0" fmla="*/ 10598 h 567810"/>
                <a:gd name="connsiteX1" fmla="*/ 165554 w 165554"/>
                <a:gd name="connsiteY1" fmla="*/ 43935 h 567810"/>
                <a:gd name="connsiteX2" fmla="*/ 156029 w 165554"/>
                <a:gd name="connsiteY2" fmla="*/ 529710 h 567810"/>
                <a:gd name="connsiteX3" fmla="*/ 75066 w 165554"/>
                <a:gd name="connsiteY3" fmla="*/ 567810 h 567810"/>
                <a:gd name="connsiteX4" fmla="*/ 17916 w 165554"/>
                <a:gd name="connsiteY4" fmla="*/ 510660 h 567810"/>
                <a:gd name="connsiteX5" fmla="*/ 36966 w 165554"/>
                <a:gd name="connsiteY5" fmla="*/ 10598 h 567810"/>
                <a:gd name="connsiteX0" fmla="*/ 38465 w 164672"/>
                <a:gd name="connsiteY0" fmla="*/ 12840 h 562909"/>
                <a:gd name="connsiteX1" fmla="*/ 164672 w 164672"/>
                <a:gd name="connsiteY1" fmla="*/ 39034 h 562909"/>
                <a:gd name="connsiteX2" fmla="*/ 155147 w 164672"/>
                <a:gd name="connsiteY2" fmla="*/ 524809 h 562909"/>
                <a:gd name="connsiteX3" fmla="*/ 74184 w 164672"/>
                <a:gd name="connsiteY3" fmla="*/ 562909 h 562909"/>
                <a:gd name="connsiteX4" fmla="*/ 17034 w 164672"/>
                <a:gd name="connsiteY4" fmla="*/ 505759 h 562909"/>
                <a:gd name="connsiteX5" fmla="*/ 38465 w 164672"/>
                <a:gd name="connsiteY5" fmla="*/ 12840 h 5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72" h="562909">
                  <a:moveTo>
                    <a:pt x="38465" y="12840"/>
                  </a:moveTo>
                  <a:cubicBezTo>
                    <a:pt x="62277" y="-7004"/>
                    <a:pt x="121809" y="-7797"/>
                    <a:pt x="164672" y="39034"/>
                  </a:cubicBezTo>
                  <a:cubicBezTo>
                    <a:pt x="137684" y="198578"/>
                    <a:pt x="127365" y="334308"/>
                    <a:pt x="155147" y="524809"/>
                  </a:cubicBezTo>
                  <a:cubicBezTo>
                    <a:pt x="121016" y="561322"/>
                    <a:pt x="98791" y="559734"/>
                    <a:pt x="74184" y="562909"/>
                  </a:cubicBezTo>
                  <a:cubicBezTo>
                    <a:pt x="33703" y="558147"/>
                    <a:pt x="33703" y="539096"/>
                    <a:pt x="17034" y="505759"/>
                  </a:cubicBezTo>
                  <a:cubicBezTo>
                    <a:pt x="-10747" y="446228"/>
                    <a:pt x="-5191" y="43003"/>
                    <a:pt x="38465" y="1284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50000"/>
                  </a:schemeClr>
                </a:gs>
                <a:gs pos="65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BFBED8BC-0420-46A4-92CC-BCA5E8E2A45D}"/>
                </a:ext>
              </a:extLst>
            </p:cNvPr>
            <p:cNvSpPr/>
            <p:nvPr/>
          </p:nvSpPr>
          <p:spPr>
            <a:xfrm>
              <a:off x="6122279" y="3644900"/>
              <a:ext cx="156111" cy="1821656"/>
            </a:xfrm>
            <a:custGeom>
              <a:avLst/>
              <a:gdLst>
                <a:gd name="connsiteX0" fmla="*/ 0 w 109368"/>
                <a:gd name="connsiteY0" fmla="*/ 0 h 1828800"/>
                <a:gd name="connsiteX1" fmla="*/ 109368 w 109368"/>
                <a:gd name="connsiteY1" fmla="*/ 0 h 1828800"/>
                <a:gd name="connsiteX2" fmla="*/ 109368 w 109368"/>
                <a:gd name="connsiteY2" fmla="*/ 1828800 h 1828800"/>
                <a:gd name="connsiteX3" fmla="*/ 0 w 109368"/>
                <a:gd name="connsiteY3" fmla="*/ 1828800 h 1828800"/>
                <a:gd name="connsiteX4" fmla="*/ 0 w 109368"/>
                <a:gd name="connsiteY4" fmla="*/ 0 h 1828800"/>
                <a:gd name="connsiteX0" fmla="*/ 28575 w 137943"/>
                <a:gd name="connsiteY0" fmla="*/ 0 h 1828800"/>
                <a:gd name="connsiteX1" fmla="*/ 137943 w 137943"/>
                <a:gd name="connsiteY1" fmla="*/ 0 h 1828800"/>
                <a:gd name="connsiteX2" fmla="*/ 137943 w 137943"/>
                <a:gd name="connsiteY2" fmla="*/ 1828800 h 1828800"/>
                <a:gd name="connsiteX3" fmla="*/ 0 w 137943"/>
                <a:gd name="connsiteY3" fmla="*/ 1809750 h 1828800"/>
                <a:gd name="connsiteX4" fmla="*/ 28575 w 137943"/>
                <a:gd name="connsiteY4" fmla="*/ 0 h 1828800"/>
                <a:gd name="connsiteX0" fmla="*/ 28575 w 137943"/>
                <a:gd name="connsiteY0" fmla="*/ 0 h 1828800"/>
                <a:gd name="connsiteX1" fmla="*/ 137943 w 137943"/>
                <a:gd name="connsiteY1" fmla="*/ 0 h 1828800"/>
                <a:gd name="connsiteX2" fmla="*/ 137943 w 137943"/>
                <a:gd name="connsiteY2" fmla="*/ 1828800 h 1828800"/>
                <a:gd name="connsiteX3" fmla="*/ 0 w 137943"/>
                <a:gd name="connsiteY3" fmla="*/ 1809750 h 1828800"/>
                <a:gd name="connsiteX4" fmla="*/ 28575 w 137943"/>
                <a:gd name="connsiteY4" fmla="*/ 0 h 1828800"/>
                <a:gd name="connsiteX0" fmla="*/ 28575 w 137943"/>
                <a:gd name="connsiteY0" fmla="*/ 0 h 1821656"/>
                <a:gd name="connsiteX1" fmla="*/ 137943 w 137943"/>
                <a:gd name="connsiteY1" fmla="*/ 0 h 1821656"/>
                <a:gd name="connsiteX2" fmla="*/ 109368 w 137943"/>
                <a:gd name="connsiteY2" fmla="*/ 1821656 h 1821656"/>
                <a:gd name="connsiteX3" fmla="*/ 0 w 137943"/>
                <a:gd name="connsiteY3" fmla="*/ 1809750 h 1821656"/>
                <a:gd name="connsiteX4" fmla="*/ 28575 w 137943"/>
                <a:gd name="connsiteY4" fmla="*/ 0 h 1821656"/>
                <a:gd name="connsiteX0" fmla="*/ 28575 w 137943"/>
                <a:gd name="connsiteY0" fmla="*/ 0 h 1821656"/>
                <a:gd name="connsiteX1" fmla="*/ 137943 w 137943"/>
                <a:gd name="connsiteY1" fmla="*/ 0 h 1821656"/>
                <a:gd name="connsiteX2" fmla="*/ 109368 w 137943"/>
                <a:gd name="connsiteY2" fmla="*/ 1821656 h 1821656"/>
                <a:gd name="connsiteX3" fmla="*/ 0 w 137943"/>
                <a:gd name="connsiteY3" fmla="*/ 1809750 h 1821656"/>
                <a:gd name="connsiteX4" fmla="*/ 28575 w 137943"/>
                <a:gd name="connsiteY4" fmla="*/ 0 h 1821656"/>
                <a:gd name="connsiteX0" fmla="*/ 28575 w 148592"/>
                <a:gd name="connsiteY0" fmla="*/ 0 h 1821656"/>
                <a:gd name="connsiteX1" fmla="*/ 137943 w 148592"/>
                <a:gd name="connsiteY1" fmla="*/ 0 h 1821656"/>
                <a:gd name="connsiteX2" fmla="*/ 109368 w 148592"/>
                <a:gd name="connsiteY2" fmla="*/ 1821656 h 1821656"/>
                <a:gd name="connsiteX3" fmla="*/ 0 w 148592"/>
                <a:gd name="connsiteY3" fmla="*/ 1809750 h 1821656"/>
                <a:gd name="connsiteX4" fmla="*/ 28575 w 148592"/>
                <a:gd name="connsiteY4" fmla="*/ 0 h 1821656"/>
                <a:gd name="connsiteX0" fmla="*/ 28575 w 149844"/>
                <a:gd name="connsiteY0" fmla="*/ 0 h 1821656"/>
                <a:gd name="connsiteX1" fmla="*/ 137943 w 149844"/>
                <a:gd name="connsiteY1" fmla="*/ 0 h 1821656"/>
                <a:gd name="connsiteX2" fmla="*/ 109368 w 149844"/>
                <a:gd name="connsiteY2" fmla="*/ 1821656 h 1821656"/>
                <a:gd name="connsiteX3" fmla="*/ 0 w 149844"/>
                <a:gd name="connsiteY3" fmla="*/ 1809750 h 1821656"/>
                <a:gd name="connsiteX4" fmla="*/ 28575 w 149844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  <a:gd name="connsiteX0" fmla="*/ 28575 w 156111"/>
                <a:gd name="connsiteY0" fmla="*/ 0 h 1821656"/>
                <a:gd name="connsiteX1" fmla="*/ 137943 w 156111"/>
                <a:gd name="connsiteY1" fmla="*/ 0 h 1821656"/>
                <a:gd name="connsiteX2" fmla="*/ 109368 w 156111"/>
                <a:gd name="connsiteY2" fmla="*/ 1821656 h 1821656"/>
                <a:gd name="connsiteX3" fmla="*/ 0 w 156111"/>
                <a:gd name="connsiteY3" fmla="*/ 1809750 h 1821656"/>
                <a:gd name="connsiteX4" fmla="*/ 28575 w 156111"/>
                <a:gd name="connsiteY4" fmla="*/ 0 h 182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1" h="1821656">
                  <a:moveTo>
                    <a:pt x="28575" y="0"/>
                  </a:moveTo>
                  <a:lnTo>
                    <a:pt x="137943" y="0"/>
                  </a:lnTo>
                  <a:cubicBezTo>
                    <a:pt x="171280" y="616744"/>
                    <a:pt x="156993" y="1233487"/>
                    <a:pt x="109368" y="1821656"/>
                  </a:cubicBezTo>
                  <a:lnTo>
                    <a:pt x="0" y="1809750"/>
                  </a:lnTo>
                  <a:cubicBezTo>
                    <a:pt x="42863" y="1216025"/>
                    <a:pt x="57150" y="631826"/>
                    <a:pt x="28575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chemeClr val="bg1"/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44ACBE6-16E9-4777-B584-4FF6366EF14A}"/>
                </a:ext>
              </a:extLst>
            </p:cNvPr>
            <p:cNvSpPr/>
            <p:nvPr/>
          </p:nvSpPr>
          <p:spPr>
            <a:xfrm>
              <a:off x="4058158" y="4997449"/>
              <a:ext cx="1121118" cy="414061"/>
            </a:xfrm>
            <a:custGeom>
              <a:avLst/>
              <a:gdLst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00025 w 1109663"/>
                <a:gd name="connsiteY2" fmla="*/ 147638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14288 w 1109663"/>
                <a:gd name="connsiteY13" fmla="*/ 52388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00025 w 1109663"/>
                <a:gd name="connsiteY2" fmla="*/ 147638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0050"/>
                <a:gd name="connsiteX1" fmla="*/ 166688 w 1109663"/>
                <a:gd name="connsiteY1" fmla="*/ 47625 h 400050"/>
                <a:gd name="connsiteX2" fmla="*/ 216694 w 1109663"/>
                <a:gd name="connsiteY2" fmla="*/ 142875 h 400050"/>
                <a:gd name="connsiteX3" fmla="*/ 314325 w 1109663"/>
                <a:gd name="connsiteY3" fmla="*/ 271463 h 400050"/>
                <a:gd name="connsiteX4" fmla="*/ 642938 w 1109663"/>
                <a:gd name="connsiteY4" fmla="*/ 352425 h 400050"/>
                <a:gd name="connsiteX5" fmla="*/ 900113 w 1109663"/>
                <a:gd name="connsiteY5" fmla="*/ 319088 h 400050"/>
                <a:gd name="connsiteX6" fmla="*/ 1000125 w 1109663"/>
                <a:gd name="connsiteY6" fmla="*/ 228600 h 400050"/>
                <a:gd name="connsiteX7" fmla="*/ 1109663 w 1109663"/>
                <a:gd name="connsiteY7" fmla="*/ 247650 h 400050"/>
                <a:gd name="connsiteX8" fmla="*/ 1085850 w 1109663"/>
                <a:gd name="connsiteY8" fmla="*/ 271463 h 400050"/>
                <a:gd name="connsiteX9" fmla="*/ 1009650 w 1109663"/>
                <a:gd name="connsiteY9" fmla="*/ 261938 h 400050"/>
                <a:gd name="connsiteX10" fmla="*/ 676275 w 1109663"/>
                <a:gd name="connsiteY10" fmla="*/ 400050 h 400050"/>
                <a:gd name="connsiteX11" fmla="*/ 333375 w 1109663"/>
                <a:gd name="connsiteY11" fmla="*/ 319088 h 400050"/>
                <a:gd name="connsiteX12" fmla="*/ 138113 w 1109663"/>
                <a:gd name="connsiteY12" fmla="*/ 76200 h 400050"/>
                <a:gd name="connsiteX13" fmla="*/ 7144 w 1109663"/>
                <a:gd name="connsiteY13" fmla="*/ 38101 h 400050"/>
                <a:gd name="connsiteX14" fmla="*/ 0 w 1109663"/>
                <a:gd name="connsiteY14" fmla="*/ 0 h 400050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0113 w 1109663"/>
                <a:gd name="connsiteY5" fmla="*/ 319088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2494 w 1109663"/>
                <a:gd name="connsiteY5" fmla="*/ 266701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2494 w 1109663"/>
                <a:gd name="connsiteY5" fmla="*/ 266701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14325 w 1109663"/>
                <a:gd name="connsiteY3" fmla="*/ 27146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6694 w 1109663"/>
                <a:gd name="connsiteY2" fmla="*/ 142875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09663"/>
                <a:gd name="connsiteY0" fmla="*/ 0 h 409562"/>
                <a:gd name="connsiteX1" fmla="*/ 166688 w 1109663"/>
                <a:gd name="connsiteY1" fmla="*/ 47625 h 409562"/>
                <a:gd name="connsiteX2" fmla="*/ 211931 w 1109663"/>
                <a:gd name="connsiteY2" fmla="*/ 138113 h 409562"/>
                <a:gd name="connsiteX3" fmla="*/ 369094 w 1109663"/>
                <a:gd name="connsiteY3" fmla="*/ 290513 h 409562"/>
                <a:gd name="connsiteX4" fmla="*/ 642938 w 1109663"/>
                <a:gd name="connsiteY4" fmla="*/ 352425 h 409562"/>
                <a:gd name="connsiteX5" fmla="*/ 904875 w 1109663"/>
                <a:gd name="connsiteY5" fmla="*/ 316707 h 409562"/>
                <a:gd name="connsiteX6" fmla="*/ 1000125 w 1109663"/>
                <a:gd name="connsiteY6" fmla="*/ 228600 h 409562"/>
                <a:gd name="connsiteX7" fmla="*/ 1109663 w 1109663"/>
                <a:gd name="connsiteY7" fmla="*/ 247650 h 409562"/>
                <a:gd name="connsiteX8" fmla="*/ 1085850 w 1109663"/>
                <a:gd name="connsiteY8" fmla="*/ 271463 h 409562"/>
                <a:gd name="connsiteX9" fmla="*/ 1009650 w 1109663"/>
                <a:gd name="connsiteY9" fmla="*/ 261938 h 409562"/>
                <a:gd name="connsiteX10" fmla="*/ 676275 w 1109663"/>
                <a:gd name="connsiteY10" fmla="*/ 400050 h 409562"/>
                <a:gd name="connsiteX11" fmla="*/ 333375 w 1109663"/>
                <a:gd name="connsiteY11" fmla="*/ 319088 h 409562"/>
                <a:gd name="connsiteX12" fmla="*/ 138113 w 1109663"/>
                <a:gd name="connsiteY12" fmla="*/ 76200 h 409562"/>
                <a:gd name="connsiteX13" fmla="*/ 7144 w 1109663"/>
                <a:gd name="connsiteY13" fmla="*/ 38101 h 409562"/>
                <a:gd name="connsiteX14" fmla="*/ 0 w 1109663"/>
                <a:gd name="connsiteY14" fmla="*/ 0 h 409562"/>
                <a:gd name="connsiteX0" fmla="*/ 0 w 1110773"/>
                <a:gd name="connsiteY0" fmla="*/ 0 h 409562"/>
                <a:gd name="connsiteX1" fmla="*/ 166688 w 1110773"/>
                <a:gd name="connsiteY1" fmla="*/ 47625 h 409562"/>
                <a:gd name="connsiteX2" fmla="*/ 211931 w 1110773"/>
                <a:gd name="connsiteY2" fmla="*/ 138113 h 409562"/>
                <a:gd name="connsiteX3" fmla="*/ 369094 w 1110773"/>
                <a:gd name="connsiteY3" fmla="*/ 290513 h 409562"/>
                <a:gd name="connsiteX4" fmla="*/ 642938 w 1110773"/>
                <a:gd name="connsiteY4" fmla="*/ 352425 h 409562"/>
                <a:gd name="connsiteX5" fmla="*/ 904875 w 1110773"/>
                <a:gd name="connsiteY5" fmla="*/ 316707 h 409562"/>
                <a:gd name="connsiteX6" fmla="*/ 1000125 w 1110773"/>
                <a:gd name="connsiteY6" fmla="*/ 228600 h 409562"/>
                <a:gd name="connsiteX7" fmla="*/ 1109663 w 1110773"/>
                <a:gd name="connsiteY7" fmla="*/ 247650 h 409562"/>
                <a:gd name="connsiteX8" fmla="*/ 1085850 w 1110773"/>
                <a:gd name="connsiteY8" fmla="*/ 271463 h 409562"/>
                <a:gd name="connsiteX9" fmla="*/ 1009650 w 1110773"/>
                <a:gd name="connsiteY9" fmla="*/ 261938 h 409562"/>
                <a:gd name="connsiteX10" fmla="*/ 676275 w 1110773"/>
                <a:gd name="connsiteY10" fmla="*/ 400050 h 409562"/>
                <a:gd name="connsiteX11" fmla="*/ 333375 w 1110773"/>
                <a:gd name="connsiteY11" fmla="*/ 319088 h 409562"/>
                <a:gd name="connsiteX12" fmla="*/ 138113 w 1110773"/>
                <a:gd name="connsiteY12" fmla="*/ 76200 h 409562"/>
                <a:gd name="connsiteX13" fmla="*/ 7144 w 1110773"/>
                <a:gd name="connsiteY13" fmla="*/ 38101 h 409562"/>
                <a:gd name="connsiteX14" fmla="*/ 0 w 1110773"/>
                <a:gd name="connsiteY14" fmla="*/ 0 h 409562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211931 w 1110773"/>
                <a:gd name="connsiteY2" fmla="*/ 138113 h 408827"/>
                <a:gd name="connsiteX3" fmla="*/ 369094 w 1110773"/>
                <a:gd name="connsiteY3" fmla="*/ 290513 h 408827"/>
                <a:gd name="connsiteX4" fmla="*/ 642938 w 1110773"/>
                <a:gd name="connsiteY4" fmla="*/ 352425 h 408827"/>
                <a:gd name="connsiteX5" fmla="*/ 904875 w 1110773"/>
                <a:gd name="connsiteY5" fmla="*/ 316707 h 408827"/>
                <a:gd name="connsiteX6" fmla="*/ 1000125 w 1110773"/>
                <a:gd name="connsiteY6" fmla="*/ 228600 h 408827"/>
                <a:gd name="connsiteX7" fmla="*/ 1109663 w 1110773"/>
                <a:gd name="connsiteY7" fmla="*/ 247650 h 408827"/>
                <a:gd name="connsiteX8" fmla="*/ 1085850 w 1110773"/>
                <a:gd name="connsiteY8" fmla="*/ 271463 h 408827"/>
                <a:gd name="connsiteX9" fmla="*/ 1009650 w 1110773"/>
                <a:gd name="connsiteY9" fmla="*/ 261938 h 408827"/>
                <a:gd name="connsiteX10" fmla="*/ 676275 w 1110773"/>
                <a:gd name="connsiteY10" fmla="*/ 400050 h 408827"/>
                <a:gd name="connsiteX11" fmla="*/ 333375 w 1110773"/>
                <a:gd name="connsiteY11" fmla="*/ 319088 h 408827"/>
                <a:gd name="connsiteX12" fmla="*/ 138113 w 1110773"/>
                <a:gd name="connsiteY12" fmla="*/ 76200 h 408827"/>
                <a:gd name="connsiteX13" fmla="*/ 7144 w 1110773"/>
                <a:gd name="connsiteY13" fmla="*/ 38101 h 408827"/>
                <a:gd name="connsiteX14" fmla="*/ 0 w 1110773"/>
                <a:gd name="connsiteY14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0 w 1110773"/>
                <a:gd name="connsiteY0" fmla="*/ 0 h 408827"/>
                <a:gd name="connsiteX1" fmla="*/ 166688 w 1110773"/>
                <a:gd name="connsiteY1" fmla="*/ 47625 h 408827"/>
                <a:gd name="connsiteX2" fmla="*/ 369094 w 1110773"/>
                <a:gd name="connsiteY2" fmla="*/ 290513 h 408827"/>
                <a:gd name="connsiteX3" fmla="*/ 642938 w 1110773"/>
                <a:gd name="connsiteY3" fmla="*/ 352425 h 408827"/>
                <a:gd name="connsiteX4" fmla="*/ 904875 w 1110773"/>
                <a:gd name="connsiteY4" fmla="*/ 316707 h 408827"/>
                <a:gd name="connsiteX5" fmla="*/ 1000125 w 1110773"/>
                <a:gd name="connsiteY5" fmla="*/ 228600 h 408827"/>
                <a:gd name="connsiteX6" fmla="*/ 1109663 w 1110773"/>
                <a:gd name="connsiteY6" fmla="*/ 247650 h 408827"/>
                <a:gd name="connsiteX7" fmla="*/ 1085850 w 1110773"/>
                <a:gd name="connsiteY7" fmla="*/ 271463 h 408827"/>
                <a:gd name="connsiteX8" fmla="*/ 1009650 w 1110773"/>
                <a:gd name="connsiteY8" fmla="*/ 261938 h 408827"/>
                <a:gd name="connsiteX9" fmla="*/ 676275 w 1110773"/>
                <a:gd name="connsiteY9" fmla="*/ 400050 h 408827"/>
                <a:gd name="connsiteX10" fmla="*/ 333375 w 1110773"/>
                <a:gd name="connsiteY10" fmla="*/ 319088 h 408827"/>
                <a:gd name="connsiteX11" fmla="*/ 138113 w 1110773"/>
                <a:gd name="connsiteY11" fmla="*/ 76200 h 408827"/>
                <a:gd name="connsiteX12" fmla="*/ 7144 w 1110773"/>
                <a:gd name="connsiteY12" fmla="*/ 38101 h 408827"/>
                <a:gd name="connsiteX13" fmla="*/ 0 w 1110773"/>
                <a:gd name="connsiteY13" fmla="*/ 0 h 408827"/>
                <a:gd name="connsiteX0" fmla="*/ 3943 w 1114716"/>
                <a:gd name="connsiteY0" fmla="*/ 0 h 408827"/>
                <a:gd name="connsiteX1" fmla="*/ 170631 w 1114716"/>
                <a:gd name="connsiteY1" fmla="*/ 47625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42056 w 1114716"/>
                <a:gd name="connsiteY11" fmla="*/ 76200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0631 w 1114716"/>
                <a:gd name="connsiteY1" fmla="*/ 47625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73037 w 1114716"/>
                <a:gd name="connsiteY2" fmla="*/ 290513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6881 w 1114716"/>
                <a:gd name="connsiteY3" fmla="*/ 352425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908818 w 1114716"/>
                <a:gd name="connsiteY4" fmla="*/ 316707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899293 w 1114716"/>
                <a:gd name="connsiteY4" fmla="*/ 314326 h 408827"/>
                <a:gd name="connsiteX5" fmla="*/ 1004068 w 1114716"/>
                <a:gd name="connsiteY5" fmla="*/ 228600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4716"/>
                <a:gd name="connsiteY0" fmla="*/ 0 h 408827"/>
                <a:gd name="connsiteX1" fmla="*/ 177774 w 1114716"/>
                <a:gd name="connsiteY1" fmla="*/ 38100 h 408827"/>
                <a:gd name="connsiteX2" fmla="*/ 365893 w 1114716"/>
                <a:gd name="connsiteY2" fmla="*/ 278607 h 408827"/>
                <a:gd name="connsiteX3" fmla="*/ 642118 w 1114716"/>
                <a:gd name="connsiteY3" fmla="*/ 342900 h 408827"/>
                <a:gd name="connsiteX4" fmla="*/ 899293 w 1114716"/>
                <a:gd name="connsiteY4" fmla="*/ 314326 h 408827"/>
                <a:gd name="connsiteX5" fmla="*/ 994543 w 1114716"/>
                <a:gd name="connsiteY5" fmla="*/ 219075 h 408827"/>
                <a:gd name="connsiteX6" fmla="*/ 1113606 w 1114716"/>
                <a:gd name="connsiteY6" fmla="*/ 247650 h 408827"/>
                <a:gd name="connsiteX7" fmla="*/ 1089793 w 1114716"/>
                <a:gd name="connsiteY7" fmla="*/ 271463 h 408827"/>
                <a:gd name="connsiteX8" fmla="*/ 1013593 w 1114716"/>
                <a:gd name="connsiteY8" fmla="*/ 261938 h 408827"/>
                <a:gd name="connsiteX9" fmla="*/ 680218 w 1114716"/>
                <a:gd name="connsiteY9" fmla="*/ 400050 h 408827"/>
                <a:gd name="connsiteX10" fmla="*/ 337318 w 1114716"/>
                <a:gd name="connsiteY10" fmla="*/ 319088 h 408827"/>
                <a:gd name="connsiteX11" fmla="*/ 151581 w 1114716"/>
                <a:gd name="connsiteY11" fmla="*/ 80963 h 408827"/>
                <a:gd name="connsiteX12" fmla="*/ 11087 w 1114716"/>
                <a:gd name="connsiteY12" fmla="*/ 38101 h 408827"/>
                <a:gd name="connsiteX13" fmla="*/ 3943 w 1114716"/>
                <a:gd name="connsiteY13" fmla="*/ 0 h 408827"/>
                <a:gd name="connsiteX0" fmla="*/ 3943 w 1116044"/>
                <a:gd name="connsiteY0" fmla="*/ 0 h 408827"/>
                <a:gd name="connsiteX1" fmla="*/ 177774 w 1116044"/>
                <a:gd name="connsiteY1" fmla="*/ 38100 h 408827"/>
                <a:gd name="connsiteX2" fmla="*/ 365893 w 1116044"/>
                <a:gd name="connsiteY2" fmla="*/ 278607 h 408827"/>
                <a:gd name="connsiteX3" fmla="*/ 642118 w 1116044"/>
                <a:gd name="connsiteY3" fmla="*/ 342900 h 408827"/>
                <a:gd name="connsiteX4" fmla="*/ 899293 w 1116044"/>
                <a:gd name="connsiteY4" fmla="*/ 314326 h 408827"/>
                <a:gd name="connsiteX5" fmla="*/ 994543 w 1116044"/>
                <a:gd name="connsiteY5" fmla="*/ 219075 h 408827"/>
                <a:gd name="connsiteX6" fmla="*/ 1113606 w 1116044"/>
                <a:gd name="connsiteY6" fmla="*/ 247650 h 408827"/>
                <a:gd name="connsiteX7" fmla="*/ 1094556 w 1116044"/>
                <a:gd name="connsiteY7" fmla="*/ 283369 h 408827"/>
                <a:gd name="connsiteX8" fmla="*/ 1013593 w 1116044"/>
                <a:gd name="connsiteY8" fmla="*/ 261938 h 408827"/>
                <a:gd name="connsiteX9" fmla="*/ 680218 w 1116044"/>
                <a:gd name="connsiteY9" fmla="*/ 400050 h 408827"/>
                <a:gd name="connsiteX10" fmla="*/ 337318 w 1116044"/>
                <a:gd name="connsiteY10" fmla="*/ 319088 h 408827"/>
                <a:gd name="connsiteX11" fmla="*/ 151581 w 1116044"/>
                <a:gd name="connsiteY11" fmla="*/ 80963 h 408827"/>
                <a:gd name="connsiteX12" fmla="*/ 11087 w 1116044"/>
                <a:gd name="connsiteY12" fmla="*/ 38101 h 408827"/>
                <a:gd name="connsiteX13" fmla="*/ 3943 w 1116044"/>
                <a:gd name="connsiteY13" fmla="*/ 0 h 408827"/>
                <a:gd name="connsiteX0" fmla="*/ 9017 w 1121118"/>
                <a:gd name="connsiteY0" fmla="*/ 0 h 408827"/>
                <a:gd name="connsiteX1" fmla="*/ 182848 w 1121118"/>
                <a:gd name="connsiteY1" fmla="*/ 38100 h 408827"/>
                <a:gd name="connsiteX2" fmla="*/ 370967 w 1121118"/>
                <a:gd name="connsiteY2" fmla="*/ 278607 h 408827"/>
                <a:gd name="connsiteX3" fmla="*/ 647192 w 1121118"/>
                <a:gd name="connsiteY3" fmla="*/ 342900 h 408827"/>
                <a:gd name="connsiteX4" fmla="*/ 904367 w 1121118"/>
                <a:gd name="connsiteY4" fmla="*/ 314326 h 408827"/>
                <a:gd name="connsiteX5" fmla="*/ 999617 w 1121118"/>
                <a:gd name="connsiteY5" fmla="*/ 219075 h 408827"/>
                <a:gd name="connsiteX6" fmla="*/ 1118680 w 1121118"/>
                <a:gd name="connsiteY6" fmla="*/ 247650 h 408827"/>
                <a:gd name="connsiteX7" fmla="*/ 1099630 w 1121118"/>
                <a:gd name="connsiteY7" fmla="*/ 283369 h 408827"/>
                <a:gd name="connsiteX8" fmla="*/ 1018667 w 1121118"/>
                <a:gd name="connsiteY8" fmla="*/ 261938 h 408827"/>
                <a:gd name="connsiteX9" fmla="*/ 685292 w 1121118"/>
                <a:gd name="connsiteY9" fmla="*/ 400050 h 408827"/>
                <a:gd name="connsiteX10" fmla="*/ 342392 w 1121118"/>
                <a:gd name="connsiteY10" fmla="*/ 319088 h 408827"/>
                <a:gd name="connsiteX11" fmla="*/ 156655 w 1121118"/>
                <a:gd name="connsiteY11" fmla="*/ 80963 h 408827"/>
                <a:gd name="connsiteX12" fmla="*/ 9017 w 1121118"/>
                <a:gd name="connsiteY12" fmla="*/ 50007 h 408827"/>
                <a:gd name="connsiteX13" fmla="*/ 9017 w 1121118"/>
                <a:gd name="connsiteY13" fmla="*/ 0 h 408827"/>
                <a:gd name="connsiteX0" fmla="*/ 9017 w 1121118"/>
                <a:gd name="connsiteY0" fmla="*/ 0 h 408827"/>
                <a:gd name="connsiteX1" fmla="*/ 182848 w 1121118"/>
                <a:gd name="connsiteY1" fmla="*/ 38100 h 408827"/>
                <a:gd name="connsiteX2" fmla="*/ 370967 w 1121118"/>
                <a:gd name="connsiteY2" fmla="*/ 278607 h 408827"/>
                <a:gd name="connsiteX3" fmla="*/ 647192 w 1121118"/>
                <a:gd name="connsiteY3" fmla="*/ 342900 h 408827"/>
                <a:gd name="connsiteX4" fmla="*/ 904367 w 1121118"/>
                <a:gd name="connsiteY4" fmla="*/ 314326 h 408827"/>
                <a:gd name="connsiteX5" fmla="*/ 999617 w 1121118"/>
                <a:gd name="connsiteY5" fmla="*/ 219075 h 408827"/>
                <a:gd name="connsiteX6" fmla="*/ 1118680 w 1121118"/>
                <a:gd name="connsiteY6" fmla="*/ 247650 h 408827"/>
                <a:gd name="connsiteX7" fmla="*/ 1099630 w 1121118"/>
                <a:gd name="connsiteY7" fmla="*/ 283369 h 408827"/>
                <a:gd name="connsiteX8" fmla="*/ 1018667 w 1121118"/>
                <a:gd name="connsiteY8" fmla="*/ 261938 h 408827"/>
                <a:gd name="connsiteX9" fmla="*/ 685292 w 1121118"/>
                <a:gd name="connsiteY9" fmla="*/ 400050 h 408827"/>
                <a:gd name="connsiteX10" fmla="*/ 342392 w 1121118"/>
                <a:gd name="connsiteY10" fmla="*/ 323850 h 408827"/>
                <a:gd name="connsiteX11" fmla="*/ 156655 w 1121118"/>
                <a:gd name="connsiteY11" fmla="*/ 80963 h 408827"/>
                <a:gd name="connsiteX12" fmla="*/ 9017 w 1121118"/>
                <a:gd name="connsiteY12" fmla="*/ 50007 h 408827"/>
                <a:gd name="connsiteX13" fmla="*/ 9017 w 1121118"/>
                <a:gd name="connsiteY13" fmla="*/ 0 h 408827"/>
                <a:gd name="connsiteX0" fmla="*/ 9017 w 1121118"/>
                <a:gd name="connsiteY0" fmla="*/ 0 h 420164"/>
                <a:gd name="connsiteX1" fmla="*/ 182848 w 1121118"/>
                <a:gd name="connsiteY1" fmla="*/ 38100 h 420164"/>
                <a:gd name="connsiteX2" fmla="*/ 370967 w 1121118"/>
                <a:gd name="connsiteY2" fmla="*/ 278607 h 420164"/>
                <a:gd name="connsiteX3" fmla="*/ 647192 w 1121118"/>
                <a:gd name="connsiteY3" fmla="*/ 342900 h 420164"/>
                <a:gd name="connsiteX4" fmla="*/ 904367 w 1121118"/>
                <a:gd name="connsiteY4" fmla="*/ 314326 h 420164"/>
                <a:gd name="connsiteX5" fmla="*/ 999617 w 1121118"/>
                <a:gd name="connsiteY5" fmla="*/ 219075 h 420164"/>
                <a:gd name="connsiteX6" fmla="*/ 1118680 w 1121118"/>
                <a:gd name="connsiteY6" fmla="*/ 247650 h 420164"/>
                <a:gd name="connsiteX7" fmla="*/ 1099630 w 1121118"/>
                <a:gd name="connsiteY7" fmla="*/ 283369 h 420164"/>
                <a:gd name="connsiteX8" fmla="*/ 1018667 w 1121118"/>
                <a:gd name="connsiteY8" fmla="*/ 261938 h 420164"/>
                <a:gd name="connsiteX9" fmla="*/ 678148 w 1121118"/>
                <a:gd name="connsiteY9" fmla="*/ 411957 h 420164"/>
                <a:gd name="connsiteX10" fmla="*/ 342392 w 1121118"/>
                <a:gd name="connsiteY10" fmla="*/ 323850 h 420164"/>
                <a:gd name="connsiteX11" fmla="*/ 156655 w 1121118"/>
                <a:gd name="connsiteY11" fmla="*/ 80963 h 420164"/>
                <a:gd name="connsiteX12" fmla="*/ 9017 w 1121118"/>
                <a:gd name="connsiteY12" fmla="*/ 50007 h 420164"/>
                <a:gd name="connsiteX13" fmla="*/ 9017 w 1121118"/>
                <a:gd name="connsiteY13" fmla="*/ 0 h 420164"/>
                <a:gd name="connsiteX0" fmla="*/ 9017 w 1121118"/>
                <a:gd name="connsiteY0" fmla="*/ 0 h 415620"/>
                <a:gd name="connsiteX1" fmla="*/ 182848 w 1121118"/>
                <a:gd name="connsiteY1" fmla="*/ 38100 h 415620"/>
                <a:gd name="connsiteX2" fmla="*/ 370967 w 1121118"/>
                <a:gd name="connsiteY2" fmla="*/ 278607 h 415620"/>
                <a:gd name="connsiteX3" fmla="*/ 647192 w 1121118"/>
                <a:gd name="connsiteY3" fmla="*/ 342900 h 415620"/>
                <a:gd name="connsiteX4" fmla="*/ 904367 w 1121118"/>
                <a:gd name="connsiteY4" fmla="*/ 314326 h 415620"/>
                <a:gd name="connsiteX5" fmla="*/ 999617 w 1121118"/>
                <a:gd name="connsiteY5" fmla="*/ 219075 h 415620"/>
                <a:gd name="connsiteX6" fmla="*/ 1118680 w 1121118"/>
                <a:gd name="connsiteY6" fmla="*/ 247650 h 415620"/>
                <a:gd name="connsiteX7" fmla="*/ 1099630 w 1121118"/>
                <a:gd name="connsiteY7" fmla="*/ 283369 h 415620"/>
                <a:gd name="connsiteX8" fmla="*/ 1018667 w 1121118"/>
                <a:gd name="connsiteY8" fmla="*/ 261938 h 415620"/>
                <a:gd name="connsiteX9" fmla="*/ 678148 w 1121118"/>
                <a:gd name="connsiteY9" fmla="*/ 407194 h 415620"/>
                <a:gd name="connsiteX10" fmla="*/ 342392 w 1121118"/>
                <a:gd name="connsiteY10" fmla="*/ 323850 h 415620"/>
                <a:gd name="connsiteX11" fmla="*/ 156655 w 1121118"/>
                <a:gd name="connsiteY11" fmla="*/ 80963 h 415620"/>
                <a:gd name="connsiteX12" fmla="*/ 9017 w 1121118"/>
                <a:gd name="connsiteY12" fmla="*/ 50007 h 415620"/>
                <a:gd name="connsiteX13" fmla="*/ 9017 w 1121118"/>
                <a:gd name="connsiteY13" fmla="*/ 0 h 415620"/>
                <a:gd name="connsiteX0" fmla="*/ 9017 w 1121118"/>
                <a:gd name="connsiteY0" fmla="*/ 0 h 411089"/>
                <a:gd name="connsiteX1" fmla="*/ 182848 w 1121118"/>
                <a:gd name="connsiteY1" fmla="*/ 38100 h 411089"/>
                <a:gd name="connsiteX2" fmla="*/ 370967 w 1121118"/>
                <a:gd name="connsiteY2" fmla="*/ 278607 h 411089"/>
                <a:gd name="connsiteX3" fmla="*/ 647192 w 1121118"/>
                <a:gd name="connsiteY3" fmla="*/ 342900 h 411089"/>
                <a:gd name="connsiteX4" fmla="*/ 904367 w 1121118"/>
                <a:gd name="connsiteY4" fmla="*/ 314326 h 411089"/>
                <a:gd name="connsiteX5" fmla="*/ 999617 w 1121118"/>
                <a:gd name="connsiteY5" fmla="*/ 219075 h 411089"/>
                <a:gd name="connsiteX6" fmla="*/ 1118680 w 1121118"/>
                <a:gd name="connsiteY6" fmla="*/ 247650 h 411089"/>
                <a:gd name="connsiteX7" fmla="*/ 1099630 w 1121118"/>
                <a:gd name="connsiteY7" fmla="*/ 283369 h 411089"/>
                <a:gd name="connsiteX8" fmla="*/ 1018667 w 1121118"/>
                <a:gd name="connsiteY8" fmla="*/ 261938 h 411089"/>
                <a:gd name="connsiteX9" fmla="*/ 675766 w 1121118"/>
                <a:gd name="connsiteY9" fmla="*/ 402432 h 411089"/>
                <a:gd name="connsiteX10" fmla="*/ 342392 w 1121118"/>
                <a:gd name="connsiteY10" fmla="*/ 323850 h 411089"/>
                <a:gd name="connsiteX11" fmla="*/ 156655 w 1121118"/>
                <a:gd name="connsiteY11" fmla="*/ 80963 h 411089"/>
                <a:gd name="connsiteX12" fmla="*/ 9017 w 1121118"/>
                <a:gd name="connsiteY12" fmla="*/ 50007 h 411089"/>
                <a:gd name="connsiteX13" fmla="*/ 9017 w 1121118"/>
                <a:gd name="connsiteY13" fmla="*/ 0 h 411089"/>
                <a:gd name="connsiteX0" fmla="*/ 9017 w 1121118"/>
                <a:gd name="connsiteY0" fmla="*/ 0 h 413353"/>
                <a:gd name="connsiteX1" fmla="*/ 182848 w 1121118"/>
                <a:gd name="connsiteY1" fmla="*/ 38100 h 413353"/>
                <a:gd name="connsiteX2" fmla="*/ 370967 w 1121118"/>
                <a:gd name="connsiteY2" fmla="*/ 278607 h 413353"/>
                <a:gd name="connsiteX3" fmla="*/ 647192 w 1121118"/>
                <a:gd name="connsiteY3" fmla="*/ 342900 h 413353"/>
                <a:gd name="connsiteX4" fmla="*/ 904367 w 1121118"/>
                <a:gd name="connsiteY4" fmla="*/ 314326 h 413353"/>
                <a:gd name="connsiteX5" fmla="*/ 999617 w 1121118"/>
                <a:gd name="connsiteY5" fmla="*/ 219075 h 413353"/>
                <a:gd name="connsiteX6" fmla="*/ 1118680 w 1121118"/>
                <a:gd name="connsiteY6" fmla="*/ 247650 h 413353"/>
                <a:gd name="connsiteX7" fmla="*/ 1099630 w 1121118"/>
                <a:gd name="connsiteY7" fmla="*/ 283369 h 413353"/>
                <a:gd name="connsiteX8" fmla="*/ 1018667 w 1121118"/>
                <a:gd name="connsiteY8" fmla="*/ 261938 h 413353"/>
                <a:gd name="connsiteX9" fmla="*/ 682910 w 1121118"/>
                <a:gd name="connsiteY9" fmla="*/ 404813 h 413353"/>
                <a:gd name="connsiteX10" fmla="*/ 342392 w 1121118"/>
                <a:gd name="connsiteY10" fmla="*/ 323850 h 413353"/>
                <a:gd name="connsiteX11" fmla="*/ 156655 w 1121118"/>
                <a:gd name="connsiteY11" fmla="*/ 80963 h 413353"/>
                <a:gd name="connsiteX12" fmla="*/ 9017 w 1121118"/>
                <a:gd name="connsiteY12" fmla="*/ 50007 h 413353"/>
                <a:gd name="connsiteX13" fmla="*/ 9017 w 1121118"/>
                <a:gd name="connsiteY13" fmla="*/ 0 h 413353"/>
                <a:gd name="connsiteX0" fmla="*/ 9017 w 1121118"/>
                <a:gd name="connsiteY0" fmla="*/ 0 h 414061"/>
                <a:gd name="connsiteX1" fmla="*/ 182848 w 1121118"/>
                <a:gd name="connsiteY1" fmla="*/ 38100 h 414061"/>
                <a:gd name="connsiteX2" fmla="*/ 370967 w 1121118"/>
                <a:gd name="connsiteY2" fmla="*/ 278607 h 414061"/>
                <a:gd name="connsiteX3" fmla="*/ 647192 w 1121118"/>
                <a:gd name="connsiteY3" fmla="*/ 342900 h 414061"/>
                <a:gd name="connsiteX4" fmla="*/ 904367 w 1121118"/>
                <a:gd name="connsiteY4" fmla="*/ 314326 h 414061"/>
                <a:gd name="connsiteX5" fmla="*/ 999617 w 1121118"/>
                <a:gd name="connsiteY5" fmla="*/ 219075 h 414061"/>
                <a:gd name="connsiteX6" fmla="*/ 1118680 w 1121118"/>
                <a:gd name="connsiteY6" fmla="*/ 247650 h 414061"/>
                <a:gd name="connsiteX7" fmla="*/ 1099630 w 1121118"/>
                <a:gd name="connsiteY7" fmla="*/ 283369 h 414061"/>
                <a:gd name="connsiteX8" fmla="*/ 1018667 w 1121118"/>
                <a:gd name="connsiteY8" fmla="*/ 261938 h 414061"/>
                <a:gd name="connsiteX9" fmla="*/ 682910 w 1121118"/>
                <a:gd name="connsiteY9" fmla="*/ 404813 h 414061"/>
                <a:gd name="connsiteX10" fmla="*/ 342392 w 1121118"/>
                <a:gd name="connsiteY10" fmla="*/ 323850 h 414061"/>
                <a:gd name="connsiteX11" fmla="*/ 156655 w 1121118"/>
                <a:gd name="connsiteY11" fmla="*/ 80963 h 414061"/>
                <a:gd name="connsiteX12" fmla="*/ 9017 w 1121118"/>
                <a:gd name="connsiteY12" fmla="*/ 50007 h 414061"/>
                <a:gd name="connsiteX13" fmla="*/ 9017 w 1121118"/>
                <a:gd name="connsiteY13" fmla="*/ 0 h 414061"/>
                <a:gd name="connsiteX0" fmla="*/ 9017 w 1121118"/>
                <a:gd name="connsiteY0" fmla="*/ 0 h 414061"/>
                <a:gd name="connsiteX1" fmla="*/ 182848 w 1121118"/>
                <a:gd name="connsiteY1" fmla="*/ 38100 h 414061"/>
                <a:gd name="connsiteX2" fmla="*/ 370967 w 1121118"/>
                <a:gd name="connsiteY2" fmla="*/ 278607 h 414061"/>
                <a:gd name="connsiteX3" fmla="*/ 647192 w 1121118"/>
                <a:gd name="connsiteY3" fmla="*/ 342900 h 414061"/>
                <a:gd name="connsiteX4" fmla="*/ 904367 w 1121118"/>
                <a:gd name="connsiteY4" fmla="*/ 314326 h 414061"/>
                <a:gd name="connsiteX5" fmla="*/ 999617 w 1121118"/>
                <a:gd name="connsiteY5" fmla="*/ 219075 h 414061"/>
                <a:gd name="connsiteX6" fmla="*/ 1118680 w 1121118"/>
                <a:gd name="connsiteY6" fmla="*/ 247650 h 414061"/>
                <a:gd name="connsiteX7" fmla="*/ 1099630 w 1121118"/>
                <a:gd name="connsiteY7" fmla="*/ 283369 h 414061"/>
                <a:gd name="connsiteX8" fmla="*/ 1018667 w 1121118"/>
                <a:gd name="connsiteY8" fmla="*/ 261938 h 414061"/>
                <a:gd name="connsiteX9" fmla="*/ 682910 w 1121118"/>
                <a:gd name="connsiteY9" fmla="*/ 404813 h 414061"/>
                <a:gd name="connsiteX10" fmla="*/ 342392 w 1121118"/>
                <a:gd name="connsiteY10" fmla="*/ 323850 h 414061"/>
                <a:gd name="connsiteX11" fmla="*/ 156655 w 1121118"/>
                <a:gd name="connsiteY11" fmla="*/ 80963 h 414061"/>
                <a:gd name="connsiteX12" fmla="*/ 9017 w 1121118"/>
                <a:gd name="connsiteY12" fmla="*/ 50007 h 414061"/>
                <a:gd name="connsiteX13" fmla="*/ 9017 w 1121118"/>
                <a:gd name="connsiteY13" fmla="*/ 0 h 4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118" h="414061">
                  <a:moveTo>
                    <a:pt x="9017" y="0"/>
                  </a:moveTo>
                  <a:cubicBezTo>
                    <a:pt x="64580" y="15875"/>
                    <a:pt x="95138" y="11112"/>
                    <a:pt x="182848" y="38100"/>
                  </a:cubicBezTo>
                  <a:cubicBezTo>
                    <a:pt x="241983" y="103188"/>
                    <a:pt x="193961" y="218282"/>
                    <a:pt x="370967" y="278607"/>
                  </a:cubicBezTo>
                  <a:cubicBezTo>
                    <a:pt x="459867" y="301625"/>
                    <a:pt x="555911" y="322263"/>
                    <a:pt x="647192" y="342900"/>
                  </a:cubicBezTo>
                  <a:cubicBezTo>
                    <a:pt x="786891" y="381000"/>
                    <a:pt x="824199" y="364332"/>
                    <a:pt x="904367" y="314326"/>
                  </a:cubicBezTo>
                  <a:lnTo>
                    <a:pt x="999617" y="219075"/>
                  </a:lnTo>
                  <a:lnTo>
                    <a:pt x="1118680" y="247650"/>
                  </a:lnTo>
                  <a:cubicBezTo>
                    <a:pt x="1120267" y="260351"/>
                    <a:pt x="1128999" y="284956"/>
                    <a:pt x="1099630" y="283369"/>
                  </a:cubicBezTo>
                  <a:lnTo>
                    <a:pt x="1018667" y="261938"/>
                  </a:lnTo>
                  <a:cubicBezTo>
                    <a:pt x="967074" y="322262"/>
                    <a:pt x="879761" y="449264"/>
                    <a:pt x="682910" y="404813"/>
                  </a:cubicBezTo>
                  <a:lnTo>
                    <a:pt x="342392" y="323850"/>
                  </a:lnTo>
                  <a:cubicBezTo>
                    <a:pt x="205867" y="283368"/>
                    <a:pt x="164592" y="135733"/>
                    <a:pt x="156655" y="80963"/>
                  </a:cubicBezTo>
                  <a:lnTo>
                    <a:pt x="9017" y="50007"/>
                  </a:lnTo>
                  <a:cubicBezTo>
                    <a:pt x="-12414" y="34926"/>
                    <a:pt x="11398" y="12700"/>
                    <a:pt x="90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9260"/>
                </a:gs>
                <a:gs pos="65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37CC4F22-AB74-44C6-B39D-B2A4760A92ED}"/>
              </a:ext>
            </a:extLst>
          </p:cNvPr>
          <p:cNvSpPr txBox="1"/>
          <p:nvPr/>
        </p:nvSpPr>
        <p:spPr>
          <a:xfrm rot="19158074">
            <a:off x="3598863" y="1735138"/>
            <a:ext cx="18526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Reciba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222E7D1-27D7-4B45-9D7F-51AE4D741FDC}"/>
              </a:ext>
            </a:extLst>
          </p:cNvPr>
          <p:cNvSpPr txBox="1"/>
          <p:nvPr/>
        </p:nvSpPr>
        <p:spPr>
          <a:xfrm rot="20392400">
            <a:off x="3816350" y="2792413"/>
            <a:ext cx="1841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Organiza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A66D0742-E12D-4F1F-82F7-2CCC81DD1C36}"/>
              </a:ext>
            </a:extLst>
          </p:cNvPr>
          <p:cNvSpPr txBox="1"/>
          <p:nvPr/>
        </p:nvSpPr>
        <p:spPr>
          <a:xfrm rot="20392400">
            <a:off x="3860800" y="2390775"/>
            <a:ext cx="1895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Administra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A1003548-016C-4973-8A2B-DA0F2F46BC78}"/>
              </a:ext>
            </a:extLst>
          </p:cNvPr>
          <p:cNvSpPr txBox="1"/>
          <p:nvPr/>
        </p:nvSpPr>
        <p:spPr>
          <a:xfrm rot="184202">
            <a:off x="4027488" y="3770313"/>
            <a:ext cx="1763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Financie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B0253421-CBAE-454A-A62E-E7F89B098089}"/>
              </a:ext>
            </a:extLst>
          </p:cNvPr>
          <p:cNvSpPr txBox="1"/>
          <p:nvPr/>
        </p:nvSpPr>
        <p:spPr>
          <a:xfrm rot="21046692">
            <a:off x="4410075" y="3298825"/>
            <a:ext cx="1352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Recolecta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6683D6C-EB42-4B54-9F1D-1986B50112C2}"/>
              </a:ext>
            </a:extLst>
          </p:cNvPr>
          <p:cNvSpPr txBox="1"/>
          <p:nvPr/>
        </p:nvSpPr>
        <p:spPr>
          <a:xfrm rot="20190731">
            <a:off x="5980113" y="2157413"/>
            <a:ext cx="12112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custodie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F72A0F20-DF15-4B55-B49E-A81034FB00F2}"/>
              </a:ext>
            </a:extLst>
          </p:cNvPr>
          <p:cNvSpPr txBox="1"/>
          <p:nvPr/>
        </p:nvSpPr>
        <p:spPr>
          <a:xfrm rot="20714151">
            <a:off x="5645150" y="1636713"/>
            <a:ext cx="13144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Provea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592521A-5FB5-4AD2-9173-39FB9F59E1DB}"/>
              </a:ext>
            </a:extLst>
          </p:cNvPr>
          <p:cNvSpPr txBox="1"/>
          <p:nvPr/>
        </p:nvSpPr>
        <p:spPr>
          <a:xfrm rot="21341067">
            <a:off x="5662613" y="3406775"/>
            <a:ext cx="17764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Promueva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7AD73291-51BA-4EFC-98BE-071731D19B0D}"/>
              </a:ext>
            </a:extLst>
          </p:cNvPr>
          <p:cNvSpPr txBox="1"/>
          <p:nvPr/>
        </p:nvSpPr>
        <p:spPr>
          <a:xfrm rot="21046692">
            <a:off x="5634038" y="2760663"/>
            <a:ext cx="1279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Aporte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A122224-70F8-4CA5-BC4C-A3D4AE69D177}"/>
              </a:ext>
            </a:extLst>
          </p:cNvPr>
          <p:cNvSpPr txBox="1"/>
          <p:nvPr/>
        </p:nvSpPr>
        <p:spPr>
          <a:xfrm rot="581837">
            <a:off x="5767388" y="3943350"/>
            <a:ext cx="1120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Entrega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764CC7F1-C38B-4FA1-ACBC-CD023873E957}"/>
              </a:ext>
            </a:extLst>
          </p:cNvPr>
          <p:cNvSpPr txBox="1"/>
          <p:nvPr/>
        </p:nvSpPr>
        <p:spPr>
          <a:xfrm rot="21046692">
            <a:off x="6626225" y="2986088"/>
            <a:ext cx="9667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Apoye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67FD9A5-9DE8-4DF6-9A32-AFCF422B9146}"/>
              </a:ext>
            </a:extLst>
          </p:cNvPr>
          <p:cNvSpPr txBox="1"/>
          <p:nvPr/>
        </p:nvSpPr>
        <p:spPr>
          <a:xfrm rot="21046692">
            <a:off x="5287963" y="1360488"/>
            <a:ext cx="13382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Mantenga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4E124FFA-2AEB-4F49-895B-3370C6CE8F20}"/>
              </a:ext>
            </a:extLst>
          </p:cNvPr>
          <p:cNvSpPr txBox="1"/>
          <p:nvPr/>
        </p:nvSpPr>
        <p:spPr>
          <a:xfrm rot="496024">
            <a:off x="3873500" y="4278313"/>
            <a:ext cx="16716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Sostenga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1053C10B-728B-409B-8BDB-6987BFD9A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Financiación del Terrorismo (FT)</a:t>
            </a:r>
            <a:endParaRPr lang="en-US" dirty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90D22EF6-A406-4404-B498-2B7667A01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Articulo 345 - Código Penal</a:t>
            </a:r>
            <a:endParaRPr lang="en-U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D095027-ABD4-437A-9BC7-AD108E816A0C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C125D3-7FB5-46C5-B8C3-37504DFA28B9}"/>
              </a:ext>
            </a:extLst>
          </p:cNvPr>
          <p:cNvSpPr txBox="1"/>
          <p:nvPr/>
        </p:nvSpPr>
        <p:spPr>
          <a:xfrm>
            <a:off x="-23813" y="4641850"/>
            <a:ext cx="4029076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Verbos rectores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1558AFF-012D-4AF4-8468-E49671A45E5F}"/>
              </a:ext>
            </a:extLst>
          </p:cNvPr>
          <p:cNvSpPr txBox="1"/>
          <p:nvPr/>
        </p:nvSpPr>
        <p:spPr>
          <a:xfrm>
            <a:off x="146050" y="1060450"/>
            <a:ext cx="4029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Quien directa o indirectamente: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BB6D4EE-7FFB-4106-8B22-BA4A75F71DEE}"/>
              </a:ext>
            </a:extLst>
          </p:cNvPr>
          <p:cNvSpPr/>
          <p:nvPr/>
        </p:nvSpPr>
        <p:spPr>
          <a:xfrm>
            <a:off x="1403350" y="1779588"/>
            <a:ext cx="6840538" cy="2663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Picture 2" descr="Resultado de imagen para PRISION ANIMADO">
            <a:extLst>
              <a:ext uri="{FF2B5EF4-FFF2-40B4-BE49-F238E27FC236}">
                <a16:creationId xmlns:a16="http://schemas.microsoft.com/office/drawing/2014/main" id="{3CD60168-F332-47F9-B3C3-E378238F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898650"/>
            <a:ext cx="29876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366B4-BD2A-4676-B456-77C5381C5040}"/>
              </a:ext>
            </a:extLst>
          </p:cNvPr>
          <p:cNvSpPr txBox="1"/>
          <p:nvPr/>
        </p:nvSpPr>
        <p:spPr>
          <a:xfrm>
            <a:off x="1419225" y="2066925"/>
            <a:ext cx="36210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Prisión de trece (13) a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veintidós (22) años y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multa de mil trecientos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(1.300) a quince mil (15.000) SMMLV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B5EE3A1A-8DA9-4E2B-82A0-C9E216E47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Financiación del Terrorismo (FT)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3CDAB6A-7AA4-4FAB-B58F-B71EFF00E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Articulo 345 - Código Penal</a:t>
            </a:r>
            <a:endParaRPr lang="en-US" dirty="0"/>
          </a:p>
        </p:txBody>
      </p:sp>
      <p:sp>
        <p:nvSpPr>
          <p:cNvPr id="12" name="Freeform 499">
            <a:extLst>
              <a:ext uri="{FF2B5EF4-FFF2-40B4-BE49-F238E27FC236}">
                <a16:creationId xmlns:a16="http://schemas.microsoft.com/office/drawing/2014/main" id="{92143271-B9D5-4C19-99CE-F80F53CC1672}"/>
              </a:ext>
            </a:extLst>
          </p:cNvPr>
          <p:cNvSpPr>
            <a:spLocks noEditPoints="1"/>
          </p:cNvSpPr>
          <p:nvPr/>
        </p:nvSpPr>
        <p:spPr bwMode="auto">
          <a:xfrm>
            <a:off x="3500438" y="1244600"/>
            <a:ext cx="2212975" cy="382588"/>
          </a:xfrm>
          <a:custGeom>
            <a:avLst/>
            <a:gdLst>
              <a:gd name="T0" fmla="*/ 207 w 362"/>
              <a:gd name="T1" fmla="*/ 1 h 362"/>
              <a:gd name="T2" fmla="*/ 177 w 362"/>
              <a:gd name="T3" fmla="*/ 5 h 362"/>
              <a:gd name="T4" fmla="*/ 137 w 362"/>
              <a:gd name="T5" fmla="*/ 19 h 362"/>
              <a:gd name="T6" fmla="*/ 79 w 362"/>
              <a:gd name="T7" fmla="*/ 24 h 362"/>
              <a:gd name="T8" fmla="*/ 49 w 362"/>
              <a:gd name="T9" fmla="*/ 33 h 362"/>
              <a:gd name="T10" fmla="*/ 54 w 362"/>
              <a:gd name="T11" fmla="*/ 32 h 362"/>
              <a:gd name="T12" fmla="*/ 50 w 362"/>
              <a:gd name="T13" fmla="*/ 30 h 362"/>
              <a:gd name="T14" fmla="*/ 51 w 362"/>
              <a:gd name="T15" fmla="*/ 36 h 362"/>
              <a:gd name="T16" fmla="*/ 49 w 362"/>
              <a:gd name="T17" fmla="*/ 30 h 362"/>
              <a:gd name="T18" fmla="*/ 51 w 362"/>
              <a:gd name="T19" fmla="*/ 36 h 362"/>
              <a:gd name="T20" fmla="*/ 49 w 362"/>
              <a:gd name="T21" fmla="*/ 33 h 362"/>
              <a:gd name="T22" fmla="*/ 48 w 362"/>
              <a:gd name="T23" fmla="*/ 32 h 362"/>
              <a:gd name="T24" fmla="*/ 47 w 362"/>
              <a:gd name="T25" fmla="*/ 38 h 362"/>
              <a:gd name="T26" fmla="*/ 47 w 362"/>
              <a:gd name="T27" fmla="*/ 41 h 362"/>
              <a:gd name="T28" fmla="*/ 111 w 362"/>
              <a:gd name="T29" fmla="*/ 27 h 362"/>
              <a:gd name="T30" fmla="*/ 50 w 362"/>
              <a:gd name="T31" fmla="*/ 35 h 362"/>
              <a:gd name="T32" fmla="*/ 49 w 362"/>
              <a:gd name="T33" fmla="*/ 31 h 362"/>
              <a:gd name="T34" fmla="*/ 47 w 362"/>
              <a:gd name="T35" fmla="*/ 32 h 362"/>
              <a:gd name="T36" fmla="*/ 46 w 362"/>
              <a:gd name="T37" fmla="*/ 32 h 362"/>
              <a:gd name="T38" fmla="*/ 159 w 362"/>
              <a:gd name="T39" fmla="*/ 18 h 362"/>
              <a:gd name="T40" fmla="*/ 317 w 362"/>
              <a:gd name="T41" fmla="*/ 14 h 362"/>
              <a:gd name="T42" fmla="*/ 260 w 362"/>
              <a:gd name="T43" fmla="*/ 1 h 362"/>
              <a:gd name="T44" fmla="*/ 184 w 362"/>
              <a:gd name="T45" fmla="*/ 5 h 362"/>
              <a:gd name="T46" fmla="*/ 129 w 362"/>
              <a:gd name="T47" fmla="*/ 13 h 362"/>
              <a:gd name="T48" fmla="*/ 85 w 362"/>
              <a:gd name="T49" fmla="*/ 22 h 362"/>
              <a:gd name="T50" fmla="*/ 97 w 362"/>
              <a:gd name="T51" fmla="*/ 20 h 362"/>
              <a:gd name="T52" fmla="*/ 97 w 362"/>
              <a:gd name="T53" fmla="*/ 21 h 362"/>
              <a:gd name="T54" fmla="*/ 137 w 362"/>
              <a:gd name="T55" fmla="*/ 14 h 362"/>
              <a:gd name="T56" fmla="*/ 143 w 362"/>
              <a:gd name="T57" fmla="*/ 14 h 362"/>
              <a:gd name="T58" fmla="*/ 112 w 362"/>
              <a:gd name="T59" fmla="*/ 20 h 362"/>
              <a:gd name="T60" fmla="*/ 182 w 362"/>
              <a:gd name="T61" fmla="*/ 12 h 362"/>
              <a:gd name="T62" fmla="*/ 53 w 362"/>
              <a:gd name="T63" fmla="*/ 36 h 362"/>
              <a:gd name="T64" fmla="*/ 56 w 362"/>
              <a:gd name="T65" fmla="*/ 36 h 362"/>
              <a:gd name="T66" fmla="*/ 158 w 362"/>
              <a:gd name="T67" fmla="*/ 18 h 362"/>
              <a:gd name="T68" fmla="*/ 221 w 362"/>
              <a:gd name="T69" fmla="*/ 12 h 362"/>
              <a:gd name="T70" fmla="*/ 327 w 362"/>
              <a:gd name="T71" fmla="*/ 43 h 362"/>
              <a:gd name="T72" fmla="*/ 344 w 362"/>
              <a:gd name="T73" fmla="*/ 235 h 362"/>
              <a:gd name="T74" fmla="*/ 273 w 362"/>
              <a:gd name="T75" fmla="*/ 333 h 362"/>
              <a:gd name="T76" fmla="*/ 91 w 362"/>
              <a:gd name="T77" fmla="*/ 339 h 362"/>
              <a:gd name="T78" fmla="*/ 16 w 362"/>
              <a:gd name="T79" fmla="*/ 244 h 362"/>
              <a:gd name="T80" fmla="*/ 28 w 362"/>
              <a:gd name="T81" fmla="*/ 84 h 362"/>
              <a:gd name="T82" fmla="*/ 34 w 362"/>
              <a:gd name="T83" fmla="*/ 56 h 362"/>
              <a:gd name="T84" fmla="*/ 36 w 362"/>
              <a:gd name="T85" fmla="*/ 50 h 362"/>
              <a:gd name="T86" fmla="*/ 33 w 362"/>
              <a:gd name="T87" fmla="*/ 41 h 362"/>
              <a:gd name="T88" fmla="*/ 25 w 362"/>
              <a:gd name="T89" fmla="*/ 39 h 362"/>
              <a:gd name="T90" fmla="*/ 19 w 362"/>
              <a:gd name="T91" fmla="*/ 43 h 362"/>
              <a:gd name="T92" fmla="*/ 17 w 362"/>
              <a:gd name="T93" fmla="*/ 49 h 362"/>
              <a:gd name="T94" fmla="*/ 16 w 362"/>
              <a:gd name="T95" fmla="*/ 56 h 362"/>
              <a:gd name="T96" fmla="*/ 12 w 362"/>
              <a:gd name="T97" fmla="*/ 82 h 362"/>
              <a:gd name="T98" fmla="*/ 3 w 362"/>
              <a:gd name="T99" fmla="*/ 154 h 362"/>
              <a:gd name="T100" fmla="*/ 3 w 362"/>
              <a:gd name="T101" fmla="*/ 259 h 362"/>
              <a:gd name="T102" fmla="*/ 72 w 362"/>
              <a:gd name="T103" fmla="*/ 349 h 362"/>
              <a:gd name="T104" fmla="*/ 222 w 362"/>
              <a:gd name="T105" fmla="*/ 358 h 362"/>
              <a:gd name="T106" fmla="*/ 337 w 362"/>
              <a:gd name="T107" fmla="*/ 31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" h="362">
                <a:moveTo>
                  <a:pt x="268" y="15"/>
                </a:moveTo>
                <a:cubicBezTo>
                  <a:pt x="267" y="15"/>
                  <a:pt x="265" y="14"/>
                  <a:pt x="264" y="14"/>
                </a:cubicBezTo>
                <a:cubicBezTo>
                  <a:pt x="264" y="14"/>
                  <a:pt x="266" y="14"/>
                  <a:pt x="268" y="15"/>
                </a:cubicBezTo>
                <a:close/>
                <a:moveTo>
                  <a:pt x="207" y="1"/>
                </a:moveTo>
                <a:cubicBezTo>
                  <a:pt x="206" y="1"/>
                  <a:pt x="205" y="1"/>
                  <a:pt x="203" y="1"/>
                </a:cubicBezTo>
                <a:cubicBezTo>
                  <a:pt x="202" y="1"/>
                  <a:pt x="206" y="1"/>
                  <a:pt x="207" y="1"/>
                </a:cubicBezTo>
                <a:close/>
                <a:moveTo>
                  <a:pt x="196" y="1"/>
                </a:moveTo>
                <a:cubicBezTo>
                  <a:pt x="197" y="1"/>
                  <a:pt x="200" y="1"/>
                  <a:pt x="201" y="1"/>
                </a:cubicBezTo>
                <a:cubicBezTo>
                  <a:pt x="200" y="1"/>
                  <a:pt x="196" y="1"/>
                  <a:pt x="196" y="1"/>
                </a:cubicBezTo>
                <a:close/>
                <a:moveTo>
                  <a:pt x="177" y="5"/>
                </a:moveTo>
                <a:cubicBezTo>
                  <a:pt x="179" y="5"/>
                  <a:pt x="181" y="5"/>
                  <a:pt x="182" y="5"/>
                </a:cubicBezTo>
                <a:cubicBezTo>
                  <a:pt x="181" y="5"/>
                  <a:pt x="178" y="5"/>
                  <a:pt x="177" y="5"/>
                </a:cubicBezTo>
                <a:close/>
                <a:moveTo>
                  <a:pt x="165" y="5"/>
                </a:moveTo>
                <a:cubicBezTo>
                  <a:pt x="169" y="4"/>
                  <a:pt x="172" y="4"/>
                  <a:pt x="173" y="4"/>
                </a:cubicBezTo>
                <a:cubicBezTo>
                  <a:pt x="171" y="4"/>
                  <a:pt x="167" y="4"/>
                  <a:pt x="165" y="5"/>
                </a:cubicBezTo>
                <a:close/>
                <a:moveTo>
                  <a:pt x="137" y="19"/>
                </a:moveTo>
                <a:cubicBezTo>
                  <a:pt x="140" y="19"/>
                  <a:pt x="148" y="17"/>
                  <a:pt x="152" y="17"/>
                </a:cubicBezTo>
                <a:cubicBezTo>
                  <a:pt x="147" y="17"/>
                  <a:pt x="142" y="18"/>
                  <a:pt x="137" y="19"/>
                </a:cubicBezTo>
                <a:close/>
                <a:moveTo>
                  <a:pt x="135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29" y="16"/>
                  <a:pt x="119" y="17"/>
                  <a:pt x="120" y="17"/>
                </a:cubicBezTo>
                <a:cubicBezTo>
                  <a:pt x="126" y="16"/>
                  <a:pt x="135" y="15"/>
                  <a:pt x="140" y="14"/>
                </a:cubicBezTo>
                <a:cubicBezTo>
                  <a:pt x="138" y="14"/>
                  <a:pt x="137" y="14"/>
                  <a:pt x="135" y="15"/>
                </a:cubicBezTo>
                <a:close/>
                <a:moveTo>
                  <a:pt x="79" y="24"/>
                </a:move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7" y="25"/>
                </a:cubicBezTo>
                <a:cubicBezTo>
                  <a:pt x="79" y="25"/>
                  <a:pt x="79" y="24"/>
                  <a:pt x="79" y="24"/>
                </a:cubicBez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9" y="33"/>
                  <a:pt x="49" y="33"/>
                  <a:pt x="50" y="33"/>
                </a:cubicBezTo>
                <a:close/>
                <a:moveTo>
                  <a:pt x="50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1" y="32"/>
                  <a:pt x="51" y="32"/>
                </a:cubicBezTo>
                <a:cubicBezTo>
                  <a:pt x="54" y="32"/>
                  <a:pt x="54" y="32"/>
                  <a:pt x="54" y="32"/>
                </a:cubicBezTo>
                <a:lnTo>
                  <a:pt x="50" y="32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1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49" y="31"/>
                  <a:pt x="50" y="31"/>
                </a:cubicBezTo>
                <a:close/>
                <a:moveTo>
                  <a:pt x="49" y="30"/>
                </a:moveTo>
                <a:cubicBezTo>
                  <a:pt x="49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7"/>
                </a:cubicBezTo>
                <a:cubicBezTo>
                  <a:pt x="51" y="37"/>
                  <a:pt x="51" y="37"/>
                  <a:pt x="51" y="38"/>
                </a:cubicBezTo>
                <a:close/>
                <a:moveTo>
                  <a:pt x="51" y="36"/>
                </a:moveTo>
                <a:cubicBezTo>
                  <a:pt x="50" y="36"/>
                  <a:pt x="50" y="36"/>
                  <a:pt x="50" y="37"/>
                </a:cubicBezTo>
                <a:cubicBezTo>
                  <a:pt x="50" y="37"/>
                  <a:pt x="50" y="36"/>
                  <a:pt x="51" y="36"/>
                </a:cubicBezTo>
                <a:close/>
                <a:moveTo>
                  <a:pt x="48" y="31"/>
                </a:moveTo>
                <a:cubicBezTo>
                  <a:pt x="48" y="31"/>
                  <a:pt x="49" y="31"/>
                  <a:pt x="49" y="30"/>
                </a:cubicBezTo>
                <a:cubicBezTo>
                  <a:pt x="49" y="31"/>
                  <a:pt x="48" y="31"/>
                  <a:pt x="48" y="31"/>
                </a:cubicBezTo>
                <a:close/>
                <a:moveTo>
                  <a:pt x="49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3"/>
                  <a:pt x="49" y="33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2"/>
                </a:cubicBezTo>
                <a:cubicBezTo>
                  <a:pt x="48" y="32"/>
                  <a:pt x="48" y="32"/>
                  <a:pt x="48" y="33"/>
                </a:cubicBezTo>
                <a:close/>
                <a:moveTo>
                  <a:pt x="48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8" y="36"/>
                </a:moveTo>
                <a:cubicBezTo>
                  <a:pt x="48" y="36"/>
                  <a:pt x="48" y="36"/>
                  <a:pt x="48" y="36"/>
                </a:cubicBezTo>
                <a:close/>
                <a:moveTo>
                  <a:pt x="47" y="38"/>
                </a:moveTo>
                <a:cubicBezTo>
                  <a:pt x="47" y="38"/>
                  <a:pt x="47" y="38"/>
                  <a:pt x="48" y="38"/>
                </a:cubicBezTo>
                <a:cubicBezTo>
                  <a:pt x="48" y="38"/>
                  <a:pt x="47" y="38"/>
                  <a:pt x="47" y="38"/>
                </a:cubicBezTo>
                <a:close/>
                <a:moveTo>
                  <a:pt x="48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8" y="38"/>
                  <a:pt x="48" y="38"/>
                </a:cubicBezTo>
                <a:close/>
                <a:moveTo>
                  <a:pt x="47" y="41"/>
                </a:moveTo>
                <a:cubicBezTo>
                  <a:pt x="48" y="41"/>
                  <a:pt x="48" y="41"/>
                  <a:pt x="48" y="40"/>
                </a:cubicBezTo>
                <a:cubicBezTo>
                  <a:pt x="48" y="40"/>
                  <a:pt x="47" y="41"/>
                  <a:pt x="47" y="41"/>
                </a:cubicBezTo>
                <a:close/>
                <a:moveTo>
                  <a:pt x="46" y="41"/>
                </a:moveTo>
                <a:cubicBezTo>
                  <a:pt x="46" y="41"/>
                  <a:pt x="46" y="41"/>
                  <a:pt x="46" y="41"/>
                </a:cubicBezTo>
                <a:close/>
                <a:moveTo>
                  <a:pt x="103" y="29"/>
                </a:moveTo>
                <a:cubicBezTo>
                  <a:pt x="106" y="28"/>
                  <a:pt x="109" y="27"/>
                  <a:pt x="111" y="27"/>
                </a:cubicBezTo>
                <a:cubicBezTo>
                  <a:pt x="112" y="27"/>
                  <a:pt x="113" y="27"/>
                  <a:pt x="114" y="26"/>
                </a:cubicBezTo>
                <a:cubicBezTo>
                  <a:pt x="110" y="27"/>
                  <a:pt x="106" y="28"/>
                  <a:pt x="103" y="29"/>
                </a:cubicBezTo>
                <a:close/>
                <a:moveTo>
                  <a:pt x="49" y="35"/>
                </a:moveTo>
                <a:cubicBezTo>
                  <a:pt x="49" y="35"/>
                  <a:pt x="50" y="36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1" y="35"/>
                  <a:pt x="51" y="35"/>
                </a:cubicBezTo>
                <a:cubicBezTo>
                  <a:pt x="50" y="35"/>
                  <a:pt x="49" y="35"/>
                  <a:pt x="49" y="35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50" y="31"/>
                  <a:pt x="49" y="31"/>
                  <a:pt x="49" y="31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1"/>
                  <a:pt x="49" y="32"/>
                  <a:pt x="49" y="31"/>
                </a:cubicBezTo>
                <a:cubicBezTo>
                  <a:pt x="48" y="32"/>
                  <a:pt x="47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3"/>
                  <a:pt x="45" y="32"/>
                  <a:pt x="46" y="32"/>
                </a:cubicBezTo>
                <a:close/>
                <a:moveTo>
                  <a:pt x="47" y="39"/>
                </a:moveTo>
                <a:cubicBezTo>
                  <a:pt x="47" y="38"/>
                  <a:pt x="48" y="38"/>
                  <a:pt x="48" y="38"/>
                </a:cubicBezTo>
                <a:cubicBezTo>
                  <a:pt x="47" y="38"/>
                  <a:pt x="47" y="39"/>
                  <a:pt x="47" y="39"/>
                </a:cubicBezTo>
                <a:close/>
                <a:moveTo>
                  <a:pt x="159" y="18"/>
                </a:moveTo>
                <a:cubicBezTo>
                  <a:pt x="159" y="18"/>
                  <a:pt x="159" y="18"/>
                  <a:pt x="159" y="18"/>
                </a:cubicBezTo>
                <a:cubicBezTo>
                  <a:pt x="159" y="18"/>
                  <a:pt x="159" y="18"/>
                  <a:pt x="159" y="18"/>
                </a:cubicBezTo>
                <a:close/>
                <a:moveTo>
                  <a:pt x="361" y="152"/>
                </a:moveTo>
                <a:cubicBezTo>
                  <a:pt x="360" y="120"/>
                  <a:pt x="356" y="87"/>
                  <a:pt x="347" y="57"/>
                </a:cubicBezTo>
                <a:cubicBezTo>
                  <a:pt x="345" y="52"/>
                  <a:pt x="343" y="45"/>
                  <a:pt x="341" y="41"/>
                </a:cubicBezTo>
                <a:cubicBezTo>
                  <a:pt x="340" y="40"/>
                  <a:pt x="339" y="37"/>
                  <a:pt x="338" y="35"/>
                </a:cubicBezTo>
                <a:cubicBezTo>
                  <a:pt x="336" y="31"/>
                  <a:pt x="333" y="27"/>
                  <a:pt x="330" y="23"/>
                </a:cubicBezTo>
                <a:cubicBezTo>
                  <a:pt x="326" y="19"/>
                  <a:pt x="322" y="16"/>
                  <a:pt x="317" y="14"/>
                </a:cubicBezTo>
                <a:cubicBezTo>
                  <a:pt x="314" y="13"/>
                  <a:pt x="309" y="10"/>
                  <a:pt x="305" y="9"/>
                </a:cubicBezTo>
                <a:cubicBezTo>
                  <a:pt x="303" y="8"/>
                  <a:pt x="307" y="9"/>
                  <a:pt x="304" y="8"/>
                </a:cubicBezTo>
                <a:cubicBezTo>
                  <a:pt x="301" y="7"/>
                  <a:pt x="294" y="5"/>
                  <a:pt x="287" y="4"/>
                </a:cubicBezTo>
                <a:cubicBezTo>
                  <a:pt x="279" y="3"/>
                  <a:pt x="271" y="2"/>
                  <a:pt x="266" y="1"/>
                </a:cubicBezTo>
                <a:cubicBezTo>
                  <a:pt x="267" y="1"/>
                  <a:pt x="267" y="1"/>
                  <a:pt x="266" y="1"/>
                </a:cubicBezTo>
                <a:cubicBezTo>
                  <a:pt x="264" y="1"/>
                  <a:pt x="263" y="1"/>
                  <a:pt x="260" y="1"/>
                </a:cubicBezTo>
                <a:cubicBezTo>
                  <a:pt x="243" y="0"/>
                  <a:pt x="230" y="1"/>
                  <a:pt x="215" y="2"/>
                </a:cubicBezTo>
                <a:cubicBezTo>
                  <a:pt x="213" y="2"/>
                  <a:pt x="208" y="2"/>
                  <a:pt x="206" y="2"/>
                </a:cubicBezTo>
                <a:cubicBezTo>
                  <a:pt x="209" y="2"/>
                  <a:pt x="212" y="2"/>
                  <a:pt x="212" y="2"/>
                </a:cubicBezTo>
                <a:cubicBezTo>
                  <a:pt x="208" y="2"/>
                  <a:pt x="202" y="3"/>
                  <a:pt x="199" y="3"/>
                </a:cubicBezTo>
                <a:cubicBezTo>
                  <a:pt x="193" y="4"/>
                  <a:pt x="190" y="4"/>
                  <a:pt x="185" y="4"/>
                </a:cubicBezTo>
                <a:cubicBezTo>
                  <a:pt x="184" y="4"/>
                  <a:pt x="187" y="5"/>
                  <a:pt x="184" y="5"/>
                </a:cubicBezTo>
                <a:cubicBezTo>
                  <a:pt x="176" y="5"/>
                  <a:pt x="172" y="6"/>
                  <a:pt x="166" y="7"/>
                </a:cubicBezTo>
                <a:cubicBezTo>
                  <a:pt x="164" y="7"/>
                  <a:pt x="155" y="8"/>
                  <a:pt x="153" y="9"/>
                </a:cubicBezTo>
                <a:cubicBezTo>
                  <a:pt x="151" y="9"/>
                  <a:pt x="155" y="8"/>
                  <a:pt x="154" y="9"/>
                </a:cubicBezTo>
                <a:cubicBezTo>
                  <a:pt x="147" y="10"/>
                  <a:pt x="141" y="11"/>
                  <a:pt x="136" y="11"/>
                </a:cubicBezTo>
                <a:cubicBezTo>
                  <a:pt x="134" y="12"/>
                  <a:pt x="133" y="12"/>
                  <a:pt x="131" y="12"/>
                </a:cubicBezTo>
                <a:cubicBezTo>
                  <a:pt x="129" y="13"/>
                  <a:pt x="131" y="12"/>
                  <a:pt x="129" y="13"/>
                </a:cubicBezTo>
                <a:cubicBezTo>
                  <a:pt x="127" y="13"/>
                  <a:pt x="131" y="13"/>
                  <a:pt x="130" y="13"/>
                </a:cubicBezTo>
                <a:cubicBezTo>
                  <a:pt x="127" y="13"/>
                  <a:pt x="128" y="13"/>
                  <a:pt x="126" y="14"/>
                </a:cubicBezTo>
                <a:cubicBezTo>
                  <a:pt x="122" y="14"/>
                  <a:pt x="119" y="15"/>
                  <a:pt x="115" y="16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99" y="19"/>
                  <a:pt x="98" y="19"/>
                  <a:pt x="94" y="20"/>
                </a:cubicBezTo>
                <a:cubicBezTo>
                  <a:pt x="91" y="21"/>
                  <a:pt x="88" y="21"/>
                  <a:pt x="85" y="22"/>
                </a:cubicBezTo>
                <a:cubicBezTo>
                  <a:pt x="83" y="22"/>
                  <a:pt x="86" y="22"/>
                  <a:pt x="84" y="22"/>
                </a:cubicBezTo>
                <a:cubicBezTo>
                  <a:pt x="72" y="25"/>
                  <a:pt x="60" y="27"/>
                  <a:pt x="51" y="30"/>
                </a:cubicBezTo>
                <a:cubicBezTo>
                  <a:pt x="64" y="26"/>
                  <a:pt x="74" y="25"/>
                  <a:pt x="86" y="22"/>
                </a:cubicBezTo>
                <a:cubicBezTo>
                  <a:pt x="88" y="22"/>
                  <a:pt x="92" y="21"/>
                  <a:pt x="93" y="21"/>
                </a:cubicBezTo>
                <a:cubicBezTo>
                  <a:pt x="94" y="20"/>
                  <a:pt x="91" y="21"/>
                  <a:pt x="94" y="20"/>
                </a:cubicBezTo>
                <a:cubicBezTo>
                  <a:pt x="95" y="20"/>
                  <a:pt x="95" y="20"/>
                  <a:pt x="97" y="20"/>
                </a:cubicBezTo>
                <a:cubicBezTo>
                  <a:pt x="95" y="20"/>
                  <a:pt x="98" y="20"/>
                  <a:pt x="99" y="20"/>
                </a:cubicBezTo>
                <a:cubicBezTo>
                  <a:pt x="109" y="18"/>
                  <a:pt x="117" y="16"/>
                  <a:pt x="125" y="15"/>
                </a:cubicBezTo>
                <a:cubicBezTo>
                  <a:pt x="127" y="15"/>
                  <a:pt x="124" y="15"/>
                  <a:pt x="126" y="15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7" y="13"/>
                  <a:pt x="140" y="13"/>
                  <a:pt x="139" y="13"/>
                </a:cubicBezTo>
                <a:cubicBezTo>
                  <a:pt x="127" y="15"/>
                  <a:pt x="111" y="18"/>
                  <a:pt x="97" y="21"/>
                </a:cubicBezTo>
                <a:cubicBezTo>
                  <a:pt x="92" y="22"/>
                  <a:pt x="88" y="22"/>
                  <a:pt x="85" y="23"/>
                </a:cubicBezTo>
                <a:cubicBezTo>
                  <a:pt x="92" y="22"/>
                  <a:pt x="97" y="21"/>
                  <a:pt x="102" y="20"/>
                </a:cubicBezTo>
                <a:cubicBezTo>
                  <a:pt x="109" y="19"/>
                  <a:pt x="117" y="17"/>
                  <a:pt x="124" y="16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6" y="14"/>
                  <a:pt x="136" y="14"/>
                  <a:pt x="137" y="14"/>
                </a:cubicBezTo>
                <a:cubicBezTo>
                  <a:pt x="140" y="14"/>
                  <a:pt x="142" y="13"/>
                  <a:pt x="146" y="13"/>
                </a:cubicBezTo>
                <a:cubicBezTo>
                  <a:pt x="163" y="10"/>
                  <a:pt x="163" y="10"/>
                  <a:pt x="163" y="10"/>
                </a:cubicBezTo>
                <a:cubicBezTo>
                  <a:pt x="164" y="10"/>
                  <a:pt x="163" y="11"/>
                  <a:pt x="162" y="11"/>
                </a:cubicBezTo>
                <a:cubicBezTo>
                  <a:pt x="155" y="12"/>
                  <a:pt x="154" y="12"/>
                  <a:pt x="146" y="13"/>
                </a:cubicBezTo>
                <a:cubicBezTo>
                  <a:pt x="147" y="13"/>
                  <a:pt x="148" y="13"/>
                  <a:pt x="148" y="13"/>
                </a:cubicBezTo>
                <a:cubicBezTo>
                  <a:pt x="145" y="13"/>
                  <a:pt x="144" y="13"/>
                  <a:pt x="143" y="14"/>
                </a:cubicBezTo>
                <a:cubicBezTo>
                  <a:pt x="148" y="13"/>
                  <a:pt x="148" y="13"/>
                  <a:pt x="146" y="14"/>
                </a:cubicBezTo>
                <a:cubicBezTo>
                  <a:pt x="132" y="16"/>
                  <a:pt x="116" y="19"/>
                  <a:pt x="105" y="21"/>
                </a:cubicBezTo>
                <a:cubicBezTo>
                  <a:pt x="104" y="21"/>
                  <a:pt x="103" y="21"/>
                  <a:pt x="101" y="22"/>
                </a:cubicBezTo>
                <a:cubicBezTo>
                  <a:pt x="88" y="24"/>
                  <a:pt x="74" y="27"/>
                  <a:pt x="61" y="30"/>
                </a:cubicBezTo>
                <a:cubicBezTo>
                  <a:pt x="76" y="27"/>
                  <a:pt x="92" y="23"/>
                  <a:pt x="110" y="20"/>
                </a:cubicBezTo>
                <a:cubicBezTo>
                  <a:pt x="111" y="20"/>
                  <a:pt x="110" y="20"/>
                  <a:pt x="112" y="20"/>
                </a:cubicBezTo>
                <a:cubicBezTo>
                  <a:pt x="119" y="18"/>
                  <a:pt x="128" y="17"/>
                  <a:pt x="134" y="16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61" y="12"/>
                  <a:pt x="174" y="11"/>
                  <a:pt x="192" y="10"/>
                </a:cubicBezTo>
                <a:cubicBezTo>
                  <a:pt x="192" y="10"/>
                  <a:pt x="194" y="10"/>
                  <a:pt x="194" y="10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87" y="11"/>
                  <a:pt x="184" y="11"/>
                  <a:pt x="182" y="12"/>
                </a:cubicBezTo>
                <a:cubicBezTo>
                  <a:pt x="167" y="13"/>
                  <a:pt x="145" y="16"/>
                  <a:pt x="126" y="19"/>
                </a:cubicBezTo>
                <a:cubicBezTo>
                  <a:pt x="124" y="20"/>
                  <a:pt x="126" y="20"/>
                  <a:pt x="128" y="20"/>
                </a:cubicBezTo>
                <a:cubicBezTo>
                  <a:pt x="137" y="19"/>
                  <a:pt x="145" y="17"/>
                  <a:pt x="154" y="16"/>
                </a:cubicBezTo>
                <a:cubicBezTo>
                  <a:pt x="158" y="16"/>
                  <a:pt x="154" y="17"/>
                  <a:pt x="147" y="18"/>
                </a:cubicBezTo>
                <a:cubicBezTo>
                  <a:pt x="135" y="20"/>
                  <a:pt x="114" y="23"/>
                  <a:pt x="106" y="25"/>
                </a:cubicBezTo>
                <a:cubicBezTo>
                  <a:pt x="88" y="28"/>
                  <a:pt x="70" y="32"/>
                  <a:pt x="53" y="36"/>
                </a:cubicBezTo>
                <a:cubicBezTo>
                  <a:pt x="51" y="37"/>
                  <a:pt x="51" y="37"/>
                  <a:pt x="51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49" y="37"/>
                  <a:pt x="49" y="37"/>
                  <a:pt x="48" y="38"/>
                </a:cubicBezTo>
                <a:cubicBezTo>
                  <a:pt x="49" y="37"/>
                  <a:pt x="49" y="37"/>
                  <a:pt x="50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5"/>
                  <a:pt x="58" y="35"/>
                </a:cubicBezTo>
                <a:cubicBezTo>
                  <a:pt x="76" y="31"/>
                  <a:pt x="95" y="27"/>
                  <a:pt x="111" y="24"/>
                </a:cubicBezTo>
                <a:cubicBezTo>
                  <a:pt x="118" y="23"/>
                  <a:pt x="130" y="21"/>
                  <a:pt x="137" y="20"/>
                </a:cubicBezTo>
                <a:cubicBezTo>
                  <a:pt x="136" y="21"/>
                  <a:pt x="130" y="22"/>
                  <a:pt x="123" y="23"/>
                </a:cubicBezTo>
                <a:cubicBezTo>
                  <a:pt x="130" y="22"/>
                  <a:pt x="137" y="21"/>
                  <a:pt x="143" y="20"/>
                </a:cubicBezTo>
                <a:cubicBezTo>
                  <a:pt x="148" y="19"/>
                  <a:pt x="156" y="18"/>
                  <a:pt x="158" y="18"/>
                </a:cubicBezTo>
                <a:cubicBezTo>
                  <a:pt x="159" y="18"/>
                  <a:pt x="158" y="18"/>
                  <a:pt x="159" y="18"/>
                </a:cubicBezTo>
                <a:cubicBezTo>
                  <a:pt x="160" y="18"/>
                  <a:pt x="163" y="17"/>
                  <a:pt x="163" y="17"/>
                </a:cubicBezTo>
                <a:cubicBezTo>
                  <a:pt x="166" y="17"/>
                  <a:pt x="165" y="17"/>
                  <a:pt x="168" y="17"/>
                </a:cubicBezTo>
                <a:cubicBezTo>
                  <a:pt x="172" y="16"/>
                  <a:pt x="172" y="16"/>
                  <a:pt x="175" y="16"/>
                </a:cubicBezTo>
                <a:cubicBezTo>
                  <a:pt x="189" y="15"/>
                  <a:pt x="202" y="13"/>
                  <a:pt x="216" y="13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22" y="12"/>
                  <a:pt x="221" y="13"/>
                  <a:pt x="223" y="13"/>
                </a:cubicBezTo>
                <a:cubicBezTo>
                  <a:pt x="224" y="13"/>
                  <a:pt x="223" y="12"/>
                  <a:pt x="225" y="12"/>
                </a:cubicBezTo>
                <a:cubicBezTo>
                  <a:pt x="230" y="12"/>
                  <a:pt x="236" y="12"/>
                  <a:pt x="242" y="12"/>
                </a:cubicBezTo>
                <a:cubicBezTo>
                  <a:pt x="255" y="12"/>
                  <a:pt x="271" y="14"/>
                  <a:pt x="281" y="16"/>
                </a:cubicBezTo>
                <a:cubicBezTo>
                  <a:pt x="284" y="16"/>
                  <a:pt x="281" y="16"/>
                  <a:pt x="284" y="16"/>
                </a:cubicBezTo>
                <a:cubicBezTo>
                  <a:pt x="301" y="20"/>
                  <a:pt x="321" y="26"/>
                  <a:pt x="327" y="43"/>
                </a:cubicBezTo>
                <a:cubicBezTo>
                  <a:pt x="328" y="44"/>
                  <a:pt x="327" y="43"/>
                  <a:pt x="328" y="45"/>
                </a:cubicBezTo>
                <a:cubicBezTo>
                  <a:pt x="329" y="48"/>
                  <a:pt x="329" y="47"/>
                  <a:pt x="330" y="49"/>
                </a:cubicBezTo>
                <a:cubicBezTo>
                  <a:pt x="330" y="51"/>
                  <a:pt x="331" y="52"/>
                  <a:pt x="331" y="53"/>
                </a:cubicBezTo>
                <a:cubicBezTo>
                  <a:pt x="339" y="74"/>
                  <a:pt x="343" y="98"/>
                  <a:pt x="345" y="122"/>
                </a:cubicBezTo>
                <a:cubicBezTo>
                  <a:pt x="347" y="144"/>
                  <a:pt x="348" y="166"/>
                  <a:pt x="347" y="188"/>
                </a:cubicBezTo>
                <a:cubicBezTo>
                  <a:pt x="347" y="205"/>
                  <a:pt x="346" y="221"/>
                  <a:pt x="344" y="235"/>
                </a:cubicBezTo>
                <a:cubicBezTo>
                  <a:pt x="342" y="255"/>
                  <a:pt x="339" y="273"/>
                  <a:pt x="333" y="290"/>
                </a:cubicBezTo>
                <a:cubicBezTo>
                  <a:pt x="331" y="296"/>
                  <a:pt x="329" y="303"/>
                  <a:pt x="326" y="308"/>
                </a:cubicBezTo>
                <a:cubicBezTo>
                  <a:pt x="323" y="311"/>
                  <a:pt x="318" y="315"/>
                  <a:pt x="314" y="318"/>
                </a:cubicBezTo>
                <a:cubicBezTo>
                  <a:pt x="312" y="319"/>
                  <a:pt x="310" y="320"/>
                  <a:pt x="308" y="321"/>
                </a:cubicBezTo>
                <a:cubicBezTo>
                  <a:pt x="305" y="322"/>
                  <a:pt x="302" y="323"/>
                  <a:pt x="299" y="325"/>
                </a:cubicBezTo>
                <a:cubicBezTo>
                  <a:pt x="291" y="328"/>
                  <a:pt x="282" y="331"/>
                  <a:pt x="273" y="333"/>
                </a:cubicBezTo>
                <a:cubicBezTo>
                  <a:pt x="263" y="336"/>
                  <a:pt x="253" y="338"/>
                  <a:pt x="243" y="340"/>
                </a:cubicBezTo>
                <a:cubicBezTo>
                  <a:pt x="237" y="341"/>
                  <a:pt x="232" y="342"/>
                  <a:pt x="226" y="343"/>
                </a:cubicBezTo>
                <a:cubicBezTo>
                  <a:pt x="222" y="343"/>
                  <a:pt x="218" y="344"/>
                  <a:pt x="214" y="344"/>
                </a:cubicBezTo>
                <a:cubicBezTo>
                  <a:pt x="203" y="345"/>
                  <a:pt x="192" y="346"/>
                  <a:pt x="182" y="347"/>
                </a:cubicBezTo>
                <a:cubicBezTo>
                  <a:pt x="168" y="347"/>
                  <a:pt x="153" y="347"/>
                  <a:pt x="139" y="346"/>
                </a:cubicBezTo>
                <a:cubicBezTo>
                  <a:pt x="124" y="345"/>
                  <a:pt x="105" y="343"/>
                  <a:pt x="91" y="339"/>
                </a:cubicBezTo>
                <a:cubicBezTo>
                  <a:pt x="79" y="336"/>
                  <a:pt x="67" y="332"/>
                  <a:pt x="56" y="326"/>
                </a:cubicBezTo>
                <a:cubicBezTo>
                  <a:pt x="55" y="325"/>
                  <a:pt x="54" y="325"/>
                  <a:pt x="53" y="324"/>
                </a:cubicBezTo>
                <a:cubicBezTo>
                  <a:pt x="44" y="319"/>
                  <a:pt x="37" y="312"/>
                  <a:pt x="32" y="304"/>
                </a:cubicBezTo>
                <a:cubicBezTo>
                  <a:pt x="27" y="296"/>
                  <a:pt x="24" y="287"/>
                  <a:pt x="22" y="279"/>
                </a:cubicBezTo>
                <a:cubicBezTo>
                  <a:pt x="20" y="273"/>
                  <a:pt x="19" y="268"/>
                  <a:pt x="18" y="262"/>
                </a:cubicBezTo>
                <a:cubicBezTo>
                  <a:pt x="18" y="256"/>
                  <a:pt x="17" y="250"/>
                  <a:pt x="16" y="244"/>
                </a:cubicBezTo>
                <a:cubicBezTo>
                  <a:pt x="16" y="242"/>
                  <a:pt x="16" y="241"/>
                  <a:pt x="16" y="239"/>
                </a:cubicBezTo>
                <a:cubicBezTo>
                  <a:pt x="16" y="232"/>
                  <a:pt x="15" y="226"/>
                  <a:pt x="15" y="220"/>
                </a:cubicBezTo>
                <a:cubicBezTo>
                  <a:pt x="15" y="209"/>
                  <a:pt x="16" y="199"/>
                  <a:pt x="16" y="187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37"/>
                  <a:pt x="22" y="119"/>
                  <a:pt x="25" y="101"/>
                </a:cubicBezTo>
                <a:cubicBezTo>
                  <a:pt x="26" y="95"/>
                  <a:pt x="27" y="90"/>
                  <a:pt x="28" y="84"/>
                </a:cubicBezTo>
                <a:cubicBezTo>
                  <a:pt x="29" y="77"/>
                  <a:pt x="31" y="70"/>
                  <a:pt x="32" y="62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3" y="57"/>
                  <a:pt x="34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4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6" y="53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1"/>
                  <a:pt x="36" y="51"/>
                  <a:pt x="36" y="50"/>
                </a:cubicBezTo>
                <a:cubicBezTo>
                  <a:pt x="36" y="50"/>
                  <a:pt x="36" y="49"/>
                  <a:pt x="36" y="49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7"/>
                  <a:pt x="36" y="47"/>
                  <a:pt x="36" y="46"/>
                </a:cubicBezTo>
                <a:cubicBezTo>
                  <a:pt x="36" y="46"/>
                  <a:pt x="35" y="45"/>
                  <a:pt x="35" y="45"/>
                </a:cubicBezTo>
                <a:cubicBezTo>
                  <a:pt x="35" y="45"/>
                  <a:pt x="35" y="45"/>
                  <a:pt x="35" y="44"/>
                </a:cubicBezTo>
                <a:cubicBezTo>
                  <a:pt x="35" y="43"/>
                  <a:pt x="34" y="42"/>
                  <a:pt x="33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0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8" y="39"/>
                  <a:pt x="27" y="38"/>
                </a:cubicBezTo>
                <a:cubicBezTo>
                  <a:pt x="26" y="39"/>
                  <a:pt x="26" y="38"/>
                  <a:pt x="25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4" y="39"/>
                  <a:pt x="24" y="39"/>
                  <a:pt x="23" y="40"/>
                </a:cubicBezTo>
                <a:cubicBezTo>
                  <a:pt x="23" y="39"/>
                  <a:pt x="23" y="40"/>
                  <a:pt x="22" y="40"/>
                </a:cubicBezTo>
                <a:cubicBezTo>
                  <a:pt x="22" y="40"/>
                  <a:pt x="22" y="40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1"/>
                  <a:pt x="19" y="42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8" y="4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0"/>
                  <a:pt x="17" y="51"/>
                  <a:pt x="16" y="51"/>
                </a:cubicBezTo>
                <a:cubicBezTo>
                  <a:pt x="16" y="51"/>
                  <a:pt x="16" y="51"/>
                  <a:pt x="16" y="52"/>
                </a:cubicBezTo>
                <a:cubicBezTo>
                  <a:pt x="16" y="52"/>
                  <a:pt x="16" y="52"/>
                  <a:pt x="17" y="52"/>
                </a:cubicBezTo>
                <a:cubicBezTo>
                  <a:pt x="17" y="53"/>
                  <a:pt x="16" y="54"/>
                  <a:pt x="17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71"/>
                  <a:pt x="14" y="71"/>
                  <a:pt x="14" y="71"/>
                </a:cubicBezTo>
                <a:cubicBezTo>
                  <a:pt x="13" y="74"/>
                  <a:pt x="13" y="78"/>
                  <a:pt x="12" y="82"/>
                </a:cubicBezTo>
                <a:cubicBezTo>
                  <a:pt x="11" y="89"/>
                  <a:pt x="10" y="95"/>
                  <a:pt x="9" y="101"/>
                </a:cubicBezTo>
                <a:cubicBezTo>
                  <a:pt x="8" y="110"/>
                  <a:pt x="7" y="116"/>
                  <a:pt x="6" y="124"/>
                </a:cubicBezTo>
                <a:cubicBezTo>
                  <a:pt x="5" y="132"/>
                  <a:pt x="5" y="132"/>
                  <a:pt x="5" y="132"/>
                </a:cubicBezTo>
                <a:cubicBezTo>
                  <a:pt x="4" y="140"/>
                  <a:pt x="4" y="140"/>
                  <a:pt x="4" y="140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54"/>
                  <a:pt x="3" y="154"/>
                  <a:pt x="3" y="154"/>
                </a:cubicBezTo>
                <a:cubicBezTo>
                  <a:pt x="3" y="156"/>
                  <a:pt x="2" y="158"/>
                  <a:pt x="2" y="160"/>
                </a:cubicBezTo>
                <a:cubicBezTo>
                  <a:pt x="2" y="168"/>
                  <a:pt x="2" y="168"/>
                  <a:pt x="2" y="168"/>
                </a:cubicBezTo>
                <a:cubicBezTo>
                  <a:pt x="1" y="177"/>
                  <a:pt x="0" y="187"/>
                  <a:pt x="0" y="195"/>
                </a:cubicBezTo>
                <a:cubicBezTo>
                  <a:pt x="0" y="211"/>
                  <a:pt x="0" y="225"/>
                  <a:pt x="1" y="243"/>
                </a:cubicBezTo>
                <a:cubicBezTo>
                  <a:pt x="2" y="256"/>
                  <a:pt x="2" y="256"/>
                  <a:pt x="2" y="256"/>
                </a:cubicBezTo>
                <a:cubicBezTo>
                  <a:pt x="2" y="257"/>
                  <a:pt x="2" y="257"/>
                  <a:pt x="3" y="259"/>
                </a:cubicBezTo>
                <a:cubicBezTo>
                  <a:pt x="4" y="269"/>
                  <a:pt x="6" y="279"/>
                  <a:pt x="9" y="289"/>
                </a:cubicBezTo>
                <a:cubicBezTo>
                  <a:pt x="9" y="289"/>
                  <a:pt x="9" y="290"/>
                  <a:pt x="9" y="290"/>
                </a:cubicBezTo>
                <a:cubicBezTo>
                  <a:pt x="11" y="297"/>
                  <a:pt x="14" y="305"/>
                  <a:pt x="19" y="312"/>
                </a:cubicBezTo>
                <a:cubicBezTo>
                  <a:pt x="23" y="319"/>
                  <a:pt x="29" y="324"/>
                  <a:pt x="33" y="328"/>
                </a:cubicBezTo>
                <a:cubicBezTo>
                  <a:pt x="40" y="334"/>
                  <a:pt x="49" y="339"/>
                  <a:pt x="59" y="344"/>
                </a:cubicBezTo>
                <a:cubicBezTo>
                  <a:pt x="63" y="346"/>
                  <a:pt x="68" y="348"/>
                  <a:pt x="72" y="349"/>
                </a:cubicBezTo>
                <a:cubicBezTo>
                  <a:pt x="81" y="352"/>
                  <a:pt x="93" y="355"/>
                  <a:pt x="101" y="356"/>
                </a:cubicBezTo>
                <a:cubicBezTo>
                  <a:pt x="104" y="357"/>
                  <a:pt x="106" y="357"/>
                  <a:pt x="109" y="357"/>
                </a:cubicBezTo>
                <a:cubicBezTo>
                  <a:pt x="113" y="358"/>
                  <a:pt x="118" y="359"/>
                  <a:pt x="123" y="359"/>
                </a:cubicBezTo>
                <a:cubicBezTo>
                  <a:pt x="141" y="361"/>
                  <a:pt x="163" y="362"/>
                  <a:pt x="179" y="361"/>
                </a:cubicBezTo>
                <a:cubicBezTo>
                  <a:pt x="184" y="361"/>
                  <a:pt x="188" y="361"/>
                  <a:pt x="194" y="360"/>
                </a:cubicBezTo>
                <a:cubicBezTo>
                  <a:pt x="203" y="359"/>
                  <a:pt x="213" y="359"/>
                  <a:pt x="222" y="358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34" y="356"/>
                  <a:pt x="240" y="355"/>
                  <a:pt x="245" y="354"/>
                </a:cubicBezTo>
                <a:cubicBezTo>
                  <a:pt x="260" y="351"/>
                  <a:pt x="274" y="348"/>
                  <a:pt x="287" y="344"/>
                </a:cubicBezTo>
                <a:cubicBezTo>
                  <a:pt x="295" y="341"/>
                  <a:pt x="306" y="338"/>
                  <a:pt x="316" y="333"/>
                </a:cubicBezTo>
                <a:cubicBezTo>
                  <a:pt x="321" y="330"/>
                  <a:pt x="326" y="327"/>
                  <a:pt x="331" y="323"/>
                </a:cubicBezTo>
                <a:cubicBezTo>
                  <a:pt x="333" y="321"/>
                  <a:pt x="335" y="319"/>
                  <a:pt x="337" y="316"/>
                </a:cubicBezTo>
                <a:cubicBezTo>
                  <a:pt x="339" y="313"/>
                  <a:pt x="340" y="311"/>
                  <a:pt x="341" y="308"/>
                </a:cubicBezTo>
                <a:cubicBezTo>
                  <a:pt x="343" y="304"/>
                  <a:pt x="345" y="300"/>
                  <a:pt x="347" y="295"/>
                </a:cubicBezTo>
                <a:cubicBezTo>
                  <a:pt x="351" y="281"/>
                  <a:pt x="354" y="263"/>
                  <a:pt x="357" y="248"/>
                </a:cubicBezTo>
                <a:cubicBezTo>
                  <a:pt x="361" y="216"/>
                  <a:pt x="362" y="184"/>
                  <a:pt x="361" y="1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Incurrirá en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Straight Connector 27">
            <a:extLst>
              <a:ext uri="{FF2B5EF4-FFF2-40B4-BE49-F238E27FC236}">
                <a16:creationId xmlns:a16="http://schemas.microsoft.com/office/drawing/2014/main" id="{A55E040A-AE86-4790-9998-0BF7CA090C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1188" y="4300538"/>
            <a:ext cx="203200" cy="0"/>
          </a:xfrm>
          <a:prstGeom prst="line">
            <a:avLst/>
          </a:prstGeom>
          <a:noFill/>
          <a:ln w="38100" algn="ctr">
            <a:solidFill>
              <a:srgbClr val="BFBFBF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1" name="Straight Connector 27">
            <a:extLst>
              <a:ext uri="{FF2B5EF4-FFF2-40B4-BE49-F238E27FC236}">
                <a16:creationId xmlns:a16="http://schemas.microsoft.com/office/drawing/2014/main" id="{EC4BB44D-3C82-4836-A55D-E6F73C0551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33888" y="3868738"/>
            <a:ext cx="203200" cy="0"/>
          </a:xfrm>
          <a:prstGeom prst="line">
            <a:avLst/>
          </a:prstGeom>
          <a:noFill/>
          <a:ln w="38100" algn="ctr">
            <a:solidFill>
              <a:srgbClr val="BFBFBF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B2C39258-0541-4360-851F-BC3047668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4925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dirty="0"/>
              <a:t>Circular Externa 04 del 2017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50A07061-3C41-4380-825C-09CA8A505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8" y="75723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1200" dirty="0"/>
              <a:t>Numeral 2.2.4 Estructura Organizacional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200" dirty="0"/>
              <a:t>Establecer, asignar facultades y funciones en relación con:</a:t>
            </a:r>
          </a:p>
        </p:txBody>
      </p:sp>
      <p:grpSp>
        <p:nvGrpSpPr>
          <p:cNvPr id="72" name="Group 2">
            <a:extLst>
              <a:ext uri="{FF2B5EF4-FFF2-40B4-BE49-F238E27FC236}">
                <a16:creationId xmlns:a16="http://schemas.microsoft.com/office/drawing/2014/main" id="{F2134F72-BC9C-4B07-AB78-683B42E6525D}"/>
              </a:ext>
            </a:extLst>
          </p:cNvPr>
          <p:cNvGrpSpPr/>
          <p:nvPr/>
        </p:nvGrpSpPr>
        <p:grpSpPr>
          <a:xfrm>
            <a:off x="2117019" y="1131590"/>
            <a:ext cx="5075745" cy="4108548"/>
            <a:chOff x="1143000" y="762000"/>
            <a:chExt cx="7623687" cy="7213423"/>
          </a:xfrm>
          <a:solidFill>
            <a:srgbClr val="00B050"/>
          </a:solidFill>
        </p:grpSpPr>
        <p:grpSp>
          <p:nvGrpSpPr>
            <p:cNvPr id="73" name="Group 58">
              <a:extLst>
                <a:ext uri="{FF2B5EF4-FFF2-40B4-BE49-F238E27FC236}">
                  <a16:creationId xmlns:a16="http://schemas.microsoft.com/office/drawing/2014/main" id="{C959B803-0CBD-4E8E-9A82-DBD8C2C3F4A4}"/>
                </a:ext>
              </a:extLst>
            </p:cNvPr>
            <p:cNvGrpSpPr/>
            <p:nvPr/>
          </p:nvGrpSpPr>
          <p:grpSpPr>
            <a:xfrm>
              <a:off x="4191000" y="762000"/>
              <a:ext cx="706119" cy="6202021"/>
              <a:chOff x="4191000" y="762000"/>
              <a:chExt cx="706119" cy="6202021"/>
            </a:xfrm>
            <a:grpFill/>
          </p:grpSpPr>
          <p:grpSp>
            <p:nvGrpSpPr>
              <p:cNvPr id="115" name="Group 17">
                <a:extLst>
                  <a:ext uri="{FF2B5EF4-FFF2-40B4-BE49-F238E27FC236}">
                    <a16:creationId xmlns:a16="http://schemas.microsoft.com/office/drawing/2014/main" id="{998954EF-4253-44BE-A226-8046DB9EB541}"/>
                  </a:ext>
                </a:extLst>
              </p:cNvPr>
              <p:cNvGrpSpPr/>
              <p:nvPr/>
            </p:nvGrpSpPr>
            <p:grpSpPr>
              <a:xfrm>
                <a:off x="4191000" y="1143000"/>
                <a:ext cx="706119" cy="3718588"/>
                <a:chOff x="4191000" y="1143000"/>
                <a:chExt cx="706119" cy="3718588"/>
              </a:xfrm>
              <a:grpFill/>
            </p:grpSpPr>
            <p:cxnSp>
              <p:nvCxnSpPr>
                <p:cNvPr id="126" name="Straight Connector 18">
                  <a:extLst>
                    <a:ext uri="{FF2B5EF4-FFF2-40B4-BE49-F238E27FC236}">
                      <a16:creationId xmlns:a16="http://schemas.microsoft.com/office/drawing/2014/main" id="{0BBC616A-4C0F-4F33-BC32-EE2EFD474437}"/>
                    </a:ext>
                  </a:extLst>
                </p:cNvPr>
                <p:cNvCxnSpPr/>
                <p:nvPr/>
              </p:nvCxnSpPr>
              <p:spPr>
                <a:xfrm flipH="1">
                  <a:off x="4191000" y="1143000"/>
                  <a:ext cx="304800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" name="Straight Connector 19">
                  <a:extLst>
                    <a:ext uri="{FF2B5EF4-FFF2-40B4-BE49-F238E27FC236}">
                      <a16:creationId xmlns:a16="http://schemas.microsoft.com/office/drawing/2014/main" id="{6A8FB1AF-FC3A-4F65-B7C0-C5B197D9A8F0}"/>
                    </a:ext>
                  </a:extLst>
                </p:cNvPr>
                <p:cNvCxnSpPr/>
                <p:nvPr/>
              </p:nvCxnSpPr>
              <p:spPr>
                <a:xfrm flipH="1">
                  <a:off x="4572000" y="1143000"/>
                  <a:ext cx="304800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20">
                  <a:extLst>
                    <a:ext uri="{FF2B5EF4-FFF2-40B4-BE49-F238E27FC236}">
                      <a16:creationId xmlns:a16="http://schemas.microsoft.com/office/drawing/2014/main" id="{4AFFCFE8-477E-4E8A-B2BE-0DFF14DFF262}"/>
                    </a:ext>
                  </a:extLst>
                </p:cNvPr>
                <p:cNvCxnSpPr/>
                <p:nvPr/>
              </p:nvCxnSpPr>
              <p:spPr>
                <a:xfrm flipH="1">
                  <a:off x="4191000" y="1899827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9" name="Straight Connector 21">
                  <a:extLst>
                    <a:ext uri="{FF2B5EF4-FFF2-40B4-BE49-F238E27FC236}">
                      <a16:creationId xmlns:a16="http://schemas.microsoft.com/office/drawing/2014/main" id="{D2C9D6DA-BCBE-4D95-8CEE-9C4C487C7E9C}"/>
                    </a:ext>
                  </a:extLst>
                </p:cNvPr>
                <p:cNvCxnSpPr/>
                <p:nvPr/>
              </p:nvCxnSpPr>
              <p:spPr>
                <a:xfrm flipH="1">
                  <a:off x="4571999" y="1901857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0" name="Straight Connector 22">
                  <a:extLst>
                    <a:ext uri="{FF2B5EF4-FFF2-40B4-BE49-F238E27FC236}">
                      <a16:creationId xmlns:a16="http://schemas.microsoft.com/office/drawing/2014/main" id="{39253D12-81F6-43A4-9BF2-E30BA9CA0C12}"/>
                    </a:ext>
                  </a:extLst>
                </p:cNvPr>
                <p:cNvCxnSpPr/>
                <p:nvPr/>
              </p:nvCxnSpPr>
              <p:spPr>
                <a:xfrm flipH="1">
                  <a:off x="4191000" y="2658378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1" name="Straight Connector 23">
                  <a:extLst>
                    <a:ext uri="{FF2B5EF4-FFF2-40B4-BE49-F238E27FC236}">
                      <a16:creationId xmlns:a16="http://schemas.microsoft.com/office/drawing/2014/main" id="{CF12647C-F0A5-4EBA-9DE7-61E8BEC25FCA}"/>
                    </a:ext>
                  </a:extLst>
                </p:cNvPr>
                <p:cNvCxnSpPr/>
                <p:nvPr/>
              </p:nvCxnSpPr>
              <p:spPr>
                <a:xfrm flipH="1">
                  <a:off x="4571999" y="2660408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2" name="Straight Connector 24">
                  <a:extLst>
                    <a:ext uri="{FF2B5EF4-FFF2-40B4-BE49-F238E27FC236}">
                      <a16:creationId xmlns:a16="http://schemas.microsoft.com/office/drawing/2014/main" id="{86C274DE-3F36-4CAE-8E9F-236488C50275}"/>
                    </a:ext>
                  </a:extLst>
                </p:cNvPr>
                <p:cNvCxnSpPr/>
                <p:nvPr/>
              </p:nvCxnSpPr>
              <p:spPr>
                <a:xfrm flipH="1">
                  <a:off x="4191000" y="3290504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25">
                  <a:extLst>
                    <a:ext uri="{FF2B5EF4-FFF2-40B4-BE49-F238E27FC236}">
                      <a16:creationId xmlns:a16="http://schemas.microsoft.com/office/drawing/2014/main" id="{FAEF2777-CDC8-433C-9AA0-DA570EAA6686}"/>
                    </a:ext>
                  </a:extLst>
                </p:cNvPr>
                <p:cNvCxnSpPr/>
                <p:nvPr/>
              </p:nvCxnSpPr>
              <p:spPr>
                <a:xfrm flipH="1">
                  <a:off x="4571999" y="3418960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Connector 27">
                  <a:extLst>
                    <a:ext uri="{FF2B5EF4-FFF2-40B4-BE49-F238E27FC236}">
                      <a16:creationId xmlns:a16="http://schemas.microsoft.com/office/drawing/2014/main" id="{CA5BD175-0394-4ADB-AC80-EADB708CE3CC}"/>
                    </a:ext>
                  </a:extLst>
                </p:cNvPr>
                <p:cNvCxnSpPr/>
                <p:nvPr/>
              </p:nvCxnSpPr>
              <p:spPr>
                <a:xfrm flipH="1">
                  <a:off x="4571999" y="4177511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7" name="Straight Connector 29">
                  <a:extLst>
                    <a:ext uri="{FF2B5EF4-FFF2-40B4-BE49-F238E27FC236}">
                      <a16:creationId xmlns:a16="http://schemas.microsoft.com/office/drawing/2014/main" id="{BDE1F03F-4D8B-406C-A047-89DB46EE2E5C}"/>
                    </a:ext>
                  </a:extLst>
                </p:cNvPr>
                <p:cNvCxnSpPr/>
                <p:nvPr/>
              </p:nvCxnSpPr>
              <p:spPr>
                <a:xfrm flipH="1">
                  <a:off x="4592318" y="4861588"/>
                  <a:ext cx="304801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ysClr val="window" lastClr="FFFFFF">
                      <a:lumMod val="75000"/>
                      <a:alpha val="61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6" name="Group 56">
                <a:extLst>
                  <a:ext uri="{FF2B5EF4-FFF2-40B4-BE49-F238E27FC236}">
                    <a16:creationId xmlns:a16="http://schemas.microsoft.com/office/drawing/2014/main" id="{791A7D70-C153-4BAD-A0E6-C9F00B6C9889}"/>
                  </a:ext>
                </a:extLst>
              </p:cNvPr>
              <p:cNvGrpSpPr/>
              <p:nvPr/>
            </p:nvGrpSpPr>
            <p:grpSpPr>
              <a:xfrm>
                <a:off x="4343400" y="762000"/>
                <a:ext cx="388620" cy="6202021"/>
                <a:chOff x="4343400" y="762000"/>
                <a:chExt cx="388620" cy="6202021"/>
              </a:xfrm>
              <a:grpFill/>
            </p:grpSpPr>
            <p:sp>
              <p:nvSpPr>
                <p:cNvPr id="117" name="Rectangle 30">
                  <a:extLst>
                    <a:ext uri="{FF2B5EF4-FFF2-40B4-BE49-F238E27FC236}">
                      <a16:creationId xmlns:a16="http://schemas.microsoft.com/office/drawing/2014/main" id="{1C77276B-A9BB-4E91-8CD5-3D1404C98FAE}"/>
                    </a:ext>
                  </a:extLst>
                </p:cNvPr>
                <p:cNvSpPr/>
                <p:nvPr/>
              </p:nvSpPr>
              <p:spPr>
                <a:xfrm>
                  <a:off x="4495799" y="762000"/>
                  <a:ext cx="68669" cy="6202021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60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grpSp>
              <p:nvGrpSpPr>
                <p:cNvPr id="118" name="Group 50">
                  <a:extLst>
                    <a:ext uri="{FF2B5EF4-FFF2-40B4-BE49-F238E27FC236}">
                      <a16:creationId xmlns:a16="http://schemas.microsoft.com/office/drawing/2014/main" id="{B16DD2C3-E2D8-4314-97F7-EE34EFADA9D5}"/>
                    </a:ext>
                  </a:extLst>
                </p:cNvPr>
                <p:cNvGrpSpPr/>
                <p:nvPr/>
              </p:nvGrpSpPr>
              <p:grpSpPr>
                <a:xfrm>
                  <a:off x="4343400" y="944880"/>
                  <a:ext cx="388620" cy="1866853"/>
                  <a:chOff x="4343400" y="944880"/>
                  <a:chExt cx="388620" cy="1866853"/>
                </a:xfrm>
                <a:grpFill/>
              </p:grpSpPr>
              <p:sp>
                <p:nvSpPr>
                  <p:cNvPr id="123" name="Oval 47">
                    <a:extLst>
                      <a:ext uri="{FF2B5EF4-FFF2-40B4-BE49-F238E27FC236}">
                        <a16:creationId xmlns:a16="http://schemas.microsoft.com/office/drawing/2014/main" id="{1DC63A72-A07C-43C7-AC08-31CA48A75AD7}"/>
                      </a:ext>
                    </a:extLst>
                  </p:cNvPr>
                  <p:cNvSpPr/>
                  <p:nvPr/>
                </p:nvSpPr>
                <p:spPr>
                  <a:xfrm>
                    <a:off x="4351020" y="944880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" name="Oval 48">
                    <a:extLst>
                      <a:ext uri="{FF2B5EF4-FFF2-40B4-BE49-F238E27FC236}">
                        <a16:creationId xmlns:a16="http://schemas.microsoft.com/office/drawing/2014/main" id="{2666CC54-DF66-4B86-81B6-C7295341EC67}"/>
                      </a:ext>
                    </a:extLst>
                  </p:cNvPr>
                  <p:cNvSpPr/>
                  <p:nvPr/>
                </p:nvSpPr>
                <p:spPr>
                  <a:xfrm>
                    <a:off x="4343400" y="1664563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" name="Oval 49">
                    <a:extLst>
                      <a:ext uri="{FF2B5EF4-FFF2-40B4-BE49-F238E27FC236}">
                        <a16:creationId xmlns:a16="http://schemas.microsoft.com/office/drawing/2014/main" id="{A7FA047D-329A-4608-A199-D2B77DD024EE}"/>
                      </a:ext>
                    </a:extLst>
                  </p:cNvPr>
                  <p:cNvSpPr/>
                  <p:nvPr/>
                </p:nvSpPr>
                <p:spPr>
                  <a:xfrm>
                    <a:off x="4343400" y="2430733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9" name="Group 51">
                  <a:extLst>
                    <a:ext uri="{FF2B5EF4-FFF2-40B4-BE49-F238E27FC236}">
                      <a16:creationId xmlns:a16="http://schemas.microsoft.com/office/drawing/2014/main" id="{AD322B6E-EF62-4F9A-9B73-DDBB47CBFB0D}"/>
                    </a:ext>
                  </a:extLst>
                </p:cNvPr>
                <p:cNvGrpSpPr/>
                <p:nvPr/>
              </p:nvGrpSpPr>
              <p:grpSpPr>
                <a:xfrm>
                  <a:off x="4343400" y="3197239"/>
                  <a:ext cx="388620" cy="1859672"/>
                  <a:chOff x="4343400" y="789319"/>
                  <a:chExt cx="388620" cy="1859672"/>
                </a:xfrm>
                <a:grpFill/>
              </p:grpSpPr>
              <p:sp>
                <p:nvSpPr>
                  <p:cNvPr id="120" name="Oval 52">
                    <a:extLst>
                      <a:ext uri="{FF2B5EF4-FFF2-40B4-BE49-F238E27FC236}">
                        <a16:creationId xmlns:a16="http://schemas.microsoft.com/office/drawing/2014/main" id="{C29CAC1E-06DB-42DE-ACAA-C761CA294612}"/>
                      </a:ext>
                    </a:extLst>
                  </p:cNvPr>
                  <p:cNvSpPr/>
                  <p:nvPr/>
                </p:nvSpPr>
                <p:spPr>
                  <a:xfrm>
                    <a:off x="4351020" y="789319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" name="Oval 53">
                    <a:extLst>
                      <a:ext uri="{FF2B5EF4-FFF2-40B4-BE49-F238E27FC236}">
                        <a16:creationId xmlns:a16="http://schemas.microsoft.com/office/drawing/2014/main" id="{007AC911-2066-4324-9215-A12002005E20}"/>
                      </a:ext>
                    </a:extLst>
                  </p:cNvPr>
                  <p:cNvSpPr/>
                  <p:nvPr/>
                </p:nvSpPr>
                <p:spPr>
                  <a:xfrm>
                    <a:off x="4343400" y="1555490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2" name="Oval 54">
                    <a:extLst>
                      <a:ext uri="{FF2B5EF4-FFF2-40B4-BE49-F238E27FC236}">
                        <a16:creationId xmlns:a16="http://schemas.microsoft.com/office/drawing/2014/main" id="{FC224FC6-1F7C-4FC7-8F25-0E1429C8E9CE}"/>
                      </a:ext>
                    </a:extLst>
                  </p:cNvPr>
                  <p:cNvSpPr/>
                  <p:nvPr/>
                </p:nvSpPr>
                <p:spPr>
                  <a:xfrm>
                    <a:off x="4343400" y="2267991"/>
                    <a:ext cx="381000" cy="381000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sz="120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9" name="Snip Single Corner Rectangle 4">
              <a:extLst>
                <a:ext uri="{FF2B5EF4-FFF2-40B4-BE49-F238E27FC236}">
                  <a16:creationId xmlns:a16="http://schemas.microsoft.com/office/drawing/2014/main" id="{EB7E7F01-AC44-4093-8B17-8FC21E8BEBE4}"/>
                </a:ext>
              </a:extLst>
            </p:cNvPr>
            <p:cNvSpPr/>
            <p:nvPr/>
          </p:nvSpPr>
          <p:spPr>
            <a:xfrm flipH="1">
              <a:off x="1905000" y="838200"/>
              <a:ext cx="2286000" cy="609600"/>
            </a:xfrm>
            <a:prstGeom prst="snip1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6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75" name="Group 10">
              <a:extLst>
                <a:ext uri="{FF2B5EF4-FFF2-40B4-BE49-F238E27FC236}">
                  <a16:creationId xmlns:a16="http://schemas.microsoft.com/office/drawing/2014/main" id="{64D93D74-9DC4-44EA-8EC6-CEBE130E8259}"/>
                </a:ext>
              </a:extLst>
            </p:cNvPr>
            <p:cNvGrpSpPr/>
            <p:nvPr/>
          </p:nvGrpSpPr>
          <p:grpSpPr>
            <a:xfrm>
              <a:off x="4867975" y="838200"/>
              <a:ext cx="3898712" cy="4328189"/>
              <a:chOff x="4876800" y="838200"/>
              <a:chExt cx="3898712" cy="4328189"/>
            </a:xfrm>
            <a:grpFill/>
          </p:grpSpPr>
          <p:sp>
            <p:nvSpPr>
              <p:cNvPr id="103" name="Snip Single Corner Rectangle 11">
                <a:extLst>
                  <a:ext uri="{FF2B5EF4-FFF2-40B4-BE49-F238E27FC236}">
                    <a16:creationId xmlns:a16="http://schemas.microsoft.com/office/drawing/2014/main" id="{69A25931-6B7B-46B7-874A-FCD9F2A0C3D4}"/>
                  </a:ext>
                </a:extLst>
              </p:cNvPr>
              <p:cNvSpPr/>
              <p:nvPr/>
            </p:nvSpPr>
            <p:spPr>
              <a:xfrm>
                <a:off x="4876800" y="838200"/>
                <a:ext cx="3898711" cy="609601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4" name="Snip Single Corner Rectangle 12">
                <a:extLst>
                  <a:ext uri="{FF2B5EF4-FFF2-40B4-BE49-F238E27FC236}">
                    <a16:creationId xmlns:a16="http://schemas.microsoft.com/office/drawing/2014/main" id="{E99ED4B6-659B-4A57-B9E8-E34EEDA95395}"/>
                  </a:ext>
                </a:extLst>
              </p:cNvPr>
              <p:cNvSpPr/>
              <p:nvPr/>
            </p:nvSpPr>
            <p:spPr>
              <a:xfrm>
                <a:off x="4876800" y="1550262"/>
                <a:ext cx="3898711" cy="609601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Snip Single Corner Rectangle 13">
                <a:extLst>
                  <a:ext uri="{FF2B5EF4-FFF2-40B4-BE49-F238E27FC236}">
                    <a16:creationId xmlns:a16="http://schemas.microsoft.com/office/drawing/2014/main" id="{5201DEC0-CC6F-4BF4-9884-759B8B017C8D}"/>
                  </a:ext>
                </a:extLst>
              </p:cNvPr>
              <p:cNvSpPr/>
              <p:nvPr/>
            </p:nvSpPr>
            <p:spPr>
              <a:xfrm>
                <a:off x="4876800" y="2308813"/>
                <a:ext cx="3898712" cy="609600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Snip Single Corner Rectangle 14">
                <a:extLst>
                  <a:ext uri="{FF2B5EF4-FFF2-40B4-BE49-F238E27FC236}">
                    <a16:creationId xmlns:a16="http://schemas.microsoft.com/office/drawing/2014/main" id="{262A476E-EE57-43C1-B5CE-C7783C8C6485}"/>
                  </a:ext>
                </a:extLst>
              </p:cNvPr>
              <p:cNvSpPr/>
              <p:nvPr/>
            </p:nvSpPr>
            <p:spPr>
              <a:xfrm>
                <a:off x="4876800" y="3044839"/>
                <a:ext cx="3898711" cy="609600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7" name="Snip Single Corner Rectangle 15">
                <a:extLst>
                  <a:ext uri="{FF2B5EF4-FFF2-40B4-BE49-F238E27FC236}">
                    <a16:creationId xmlns:a16="http://schemas.microsoft.com/office/drawing/2014/main" id="{0A244865-8576-4695-8442-ECAA43CC83AE}"/>
                  </a:ext>
                </a:extLst>
              </p:cNvPr>
              <p:cNvSpPr/>
              <p:nvPr/>
            </p:nvSpPr>
            <p:spPr>
              <a:xfrm>
                <a:off x="4876800" y="3803390"/>
                <a:ext cx="3898711" cy="609600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8" name="Snip Single Corner Rectangle 16">
                <a:extLst>
                  <a:ext uri="{FF2B5EF4-FFF2-40B4-BE49-F238E27FC236}">
                    <a16:creationId xmlns:a16="http://schemas.microsoft.com/office/drawing/2014/main" id="{1ABE98F3-6733-42F3-A6A8-4BA0644BFE5C}"/>
                  </a:ext>
                </a:extLst>
              </p:cNvPr>
              <p:cNvSpPr/>
              <p:nvPr/>
            </p:nvSpPr>
            <p:spPr>
              <a:xfrm>
                <a:off x="4876802" y="4556789"/>
                <a:ext cx="3898709" cy="609600"/>
              </a:xfrm>
              <a:prstGeom prst="snip1Rect">
                <a:avLst/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16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76" name="TextBox 31">
              <a:extLst>
                <a:ext uri="{FF2B5EF4-FFF2-40B4-BE49-F238E27FC236}">
                  <a16:creationId xmlns:a16="http://schemas.microsoft.com/office/drawing/2014/main" id="{4C6DB19F-A86A-4542-B0DF-2A8C05D6962A}"/>
                </a:ext>
              </a:extLst>
            </p:cNvPr>
            <p:cNvSpPr txBox="1"/>
            <p:nvPr/>
          </p:nvSpPr>
          <p:spPr>
            <a:xfrm>
              <a:off x="1877168" y="844273"/>
              <a:ext cx="2274172" cy="540367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Identificación</a:t>
              </a:r>
            </a:p>
          </p:txBody>
        </p:sp>
        <p:sp>
          <p:nvSpPr>
            <p:cNvPr id="77" name="TextBox 32">
              <a:extLst>
                <a:ext uri="{FF2B5EF4-FFF2-40B4-BE49-F238E27FC236}">
                  <a16:creationId xmlns:a16="http://schemas.microsoft.com/office/drawing/2014/main" id="{3A36F9E4-9E48-4554-8586-35F68D513619}"/>
                </a:ext>
              </a:extLst>
            </p:cNvPr>
            <p:cNvSpPr txBox="1"/>
            <p:nvPr/>
          </p:nvSpPr>
          <p:spPr>
            <a:xfrm>
              <a:off x="1905000" y="1612310"/>
              <a:ext cx="2274172" cy="540367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Medición</a:t>
              </a:r>
            </a:p>
          </p:txBody>
        </p:sp>
        <p:sp>
          <p:nvSpPr>
            <p:cNvPr id="78" name="TextBox 33">
              <a:extLst>
                <a:ext uri="{FF2B5EF4-FFF2-40B4-BE49-F238E27FC236}">
                  <a16:creationId xmlns:a16="http://schemas.microsoft.com/office/drawing/2014/main" id="{CF056B62-625E-4C4F-A7E6-D1D573C38720}"/>
                </a:ext>
              </a:extLst>
            </p:cNvPr>
            <p:cNvSpPr txBox="1"/>
            <p:nvPr/>
          </p:nvSpPr>
          <p:spPr>
            <a:xfrm>
              <a:off x="1916827" y="2279103"/>
              <a:ext cx="2274172" cy="540367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</a:effectLst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Control</a:t>
              </a:r>
            </a:p>
          </p:txBody>
        </p:sp>
        <p:sp>
          <p:nvSpPr>
            <p:cNvPr id="79" name="TextBox 34">
              <a:extLst>
                <a:ext uri="{FF2B5EF4-FFF2-40B4-BE49-F238E27FC236}">
                  <a16:creationId xmlns:a16="http://schemas.microsoft.com/office/drawing/2014/main" id="{DD96A0D9-808E-40EA-8F1E-350ED44DFA3D}"/>
                </a:ext>
              </a:extLst>
            </p:cNvPr>
            <p:cNvSpPr txBox="1"/>
            <p:nvPr/>
          </p:nvSpPr>
          <p:spPr>
            <a:xfrm>
              <a:off x="1905000" y="3037654"/>
              <a:ext cx="2274172" cy="540367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Monitoreo</a:t>
              </a:r>
            </a:p>
          </p:txBody>
        </p:sp>
        <p:sp>
          <p:nvSpPr>
            <p:cNvPr id="82" name="TextBox 37">
              <a:extLst>
                <a:ext uri="{FF2B5EF4-FFF2-40B4-BE49-F238E27FC236}">
                  <a16:creationId xmlns:a16="http://schemas.microsoft.com/office/drawing/2014/main" id="{3FE166B8-7466-4262-B99E-00634FAC145A}"/>
                </a:ext>
              </a:extLst>
            </p:cNvPr>
            <p:cNvSpPr txBox="1"/>
            <p:nvPr/>
          </p:nvSpPr>
          <p:spPr>
            <a:xfrm>
              <a:off x="4881095" y="839278"/>
              <a:ext cx="1867371" cy="540367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Políticas</a:t>
              </a:r>
            </a:p>
          </p:txBody>
        </p:sp>
        <p:sp>
          <p:nvSpPr>
            <p:cNvPr id="83" name="TextBox 38">
              <a:extLst>
                <a:ext uri="{FF2B5EF4-FFF2-40B4-BE49-F238E27FC236}">
                  <a16:creationId xmlns:a16="http://schemas.microsoft.com/office/drawing/2014/main" id="{421443DD-3B69-4122-BF38-FA321CD29476}"/>
                </a:ext>
              </a:extLst>
            </p:cNvPr>
            <p:cNvSpPr txBox="1"/>
            <p:nvPr/>
          </p:nvSpPr>
          <p:spPr>
            <a:xfrm>
              <a:off x="4867976" y="1611948"/>
              <a:ext cx="2610157" cy="540367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Procedimientos</a:t>
              </a:r>
            </a:p>
          </p:txBody>
        </p:sp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1184E8C6-36F9-4E59-979F-43F951539C7F}"/>
                </a:ext>
              </a:extLst>
            </p:cNvPr>
            <p:cNvSpPr txBox="1"/>
            <p:nvPr/>
          </p:nvSpPr>
          <p:spPr>
            <a:xfrm>
              <a:off x="4840261" y="3062073"/>
              <a:ext cx="3926426" cy="540367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Estructura Organizacional</a:t>
              </a:r>
            </a:p>
          </p:txBody>
        </p:sp>
        <p:sp>
          <p:nvSpPr>
            <p:cNvPr id="88" name="Snip Same Side Corner Rectangle 43">
              <a:extLst>
                <a:ext uri="{FF2B5EF4-FFF2-40B4-BE49-F238E27FC236}">
                  <a16:creationId xmlns:a16="http://schemas.microsoft.com/office/drawing/2014/main" id="{43BF92CD-6940-4B0A-9160-C91185851058}"/>
                </a:ext>
              </a:extLst>
            </p:cNvPr>
            <p:cNvSpPr/>
            <p:nvPr/>
          </p:nvSpPr>
          <p:spPr>
            <a:xfrm>
              <a:off x="1143000" y="7289623"/>
              <a:ext cx="6705600" cy="685800"/>
            </a:xfrm>
            <a:prstGeom prst="snip2SameRect">
              <a:avLst/>
            </a:prstGeom>
            <a:grp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6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9" name="Snip Same Side Corner Rectangle 44">
              <a:extLst>
                <a:ext uri="{FF2B5EF4-FFF2-40B4-BE49-F238E27FC236}">
                  <a16:creationId xmlns:a16="http://schemas.microsoft.com/office/drawing/2014/main" id="{D518BE87-8AE9-4D5A-8411-0BE09037DAD5}"/>
                </a:ext>
              </a:extLst>
            </p:cNvPr>
            <p:cNvSpPr/>
            <p:nvPr/>
          </p:nvSpPr>
          <p:spPr>
            <a:xfrm>
              <a:off x="2438399" y="6908625"/>
              <a:ext cx="4114800" cy="381002"/>
            </a:xfrm>
            <a:prstGeom prst="snip2SameRect">
              <a:avLst/>
            </a:prstGeom>
            <a:grp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6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4" name="TextBox 61">
              <a:extLst>
                <a:ext uri="{FF2B5EF4-FFF2-40B4-BE49-F238E27FC236}">
                  <a16:creationId xmlns:a16="http://schemas.microsoft.com/office/drawing/2014/main" id="{9AAD8CBF-9465-49A2-B73E-EA819084380D}"/>
                </a:ext>
              </a:extLst>
            </p:cNvPr>
            <p:cNvSpPr txBox="1"/>
            <p:nvPr/>
          </p:nvSpPr>
          <p:spPr>
            <a:xfrm>
              <a:off x="1295400" y="3170019"/>
              <a:ext cx="533400" cy="10266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endParaRPr>
            </a:p>
          </p:txBody>
        </p:sp>
      </p:grpSp>
      <p:sp>
        <p:nvSpPr>
          <p:cNvPr id="43015" name="Oval 54">
            <a:extLst>
              <a:ext uri="{FF2B5EF4-FFF2-40B4-BE49-F238E27FC236}">
                <a16:creationId xmlns:a16="http://schemas.microsoft.com/office/drawing/2014/main" id="{76CB6463-B73B-4960-966F-624D6780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3776663"/>
            <a:ext cx="254000" cy="217487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Snip Single Corner Rectangle 16">
            <a:extLst>
              <a:ext uri="{FF2B5EF4-FFF2-40B4-BE49-F238E27FC236}">
                <a16:creationId xmlns:a16="http://schemas.microsoft.com/office/drawing/2014/main" id="{70571C52-2563-44D4-913C-CD04B4ADBACA}"/>
              </a:ext>
            </a:extLst>
          </p:cNvPr>
          <p:cNvSpPr/>
          <p:nvPr/>
        </p:nvSpPr>
        <p:spPr>
          <a:xfrm>
            <a:off x="4597400" y="3724275"/>
            <a:ext cx="2595563" cy="347663"/>
          </a:xfrm>
          <a:prstGeom prst="snip1Rect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3017" name="Oval 54">
            <a:extLst>
              <a:ext uri="{FF2B5EF4-FFF2-40B4-BE49-F238E27FC236}">
                <a16:creationId xmlns:a16="http://schemas.microsoft.com/office/drawing/2014/main" id="{5382BED6-DD1A-4DAE-B1D6-F489EE4E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192588"/>
            <a:ext cx="254000" cy="217487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Snip Single Corner Rectangle 16">
            <a:extLst>
              <a:ext uri="{FF2B5EF4-FFF2-40B4-BE49-F238E27FC236}">
                <a16:creationId xmlns:a16="http://schemas.microsoft.com/office/drawing/2014/main" id="{857AE2F8-EAE2-4A85-9FA1-4CD276499F68}"/>
              </a:ext>
            </a:extLst>
          </p:cNvPr>
          <p:cNvSpPr/>
          <p:nvPr/>
        </p:nvSpPr>
        <p:spPr>
          <a:xfrm>
            <a:off x="4597400" y="4141788"/>
            <a:ext cx="2595563" cy="346075"/>
          </a:xfrm>
          <a:prstGeom prst="snip1Rect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6" name="TextBox 39">
            <a:extLst>
              <a:ext uri="{FF2B5EF4-FFF2-40B4-BE49-F238E27FC236}">
                <a16:creationId xmlns:a16="http://schemas.microsoft.com/office/drawing/2014/main" id="{DA98ACE5-43DF-44E8-A419-4A30E08EC20A}"/>
              </a:ext>
            </a:extLst>
          </p:cNvPr>
          <p:cNvSpPr txBox="1"/>
          <p:nvPr/>
        </p:nvSpPr>
        <p:spPr>
          <a:xfrm>
            <a:off x="4432300" y="2903538"/>
            <a:ext cx="2151063" cy="315912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Órganos de </a:t>
            </a:r>
            <a:r>
              <a:rPr lang="es-CO" sz="1400" b="1" dirty="0" err="1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contro</a:t>
            </a: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l</a:t>
            </a:r>
          </a:p>
        </p:txBody>
      </p:sp>
      <p:sp>
        <p:nvSpPr>
          <p:cNvPr id="147" name="TextBox 39">
            <a:extLst>
              <a:ext uri="{FF2B5EF4-FFF2-40B4-BE49-F238E27FC236}">
                <a16:creationId xmlns:a16="http://schemas.microsoft.com/office/drawing/2014/main" id="{69FB63D6-75B6-4C74-8EB6-6FE78DEF5F38}"/>
              </a:ext>
            </a:extLst>
          </p:cNvPr>
          <p:cNvSpPr txBox="1"/>
          <p:nvPr/>
        </p:nvSpPr>
        <p:spPr>
          <a:xfrm>
            <a:off x="4379913" y="3317875"/>
            <a:ext cx="2952750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Infraestructura </a:t>
            </a:r>
            <a:r>
              <a:rPr lang="es-CO" sz="1400" b="1" dirty="0" err="1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tecnológica</a:t>
            </a:r>
            <a:endParaRPr lang="es-CO" sz="1400" b="1" dirty="0">
              <a:solidFill>
                <a:sysClr val="window" lastClr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Kozuka Gothic Pro M" pitchFamily="34" charset="-128"/>
              <a:cs typeface="Arial" pitchFamily="34" charset="0"/>
            </a:endParaRPr>
          </a:p>
        </p:txBody>
      </p:sp>
      <p:sp>
        <p:nvSpPr>
          <p:cNvPr id="148" name="TextBox 39">
            <a:extLst>
              <a:ext uri="{FF2B5EF4-FFF2-40B4-BE49-F238E27FC236}">
                <a16:creationId xmlns:a16="http://schemas.microsoft.com/office/drawing/2014/main" id="{8AB75154-6626-4543-9E86-FE400BFBFF8E}"/>
              </a:ext>
            </a:extLst>
          </p:cNvPr>
          <p:cNvSpPr txBox="1"/>
          <p:nvPr/>
        </p:nvSpPr>
        <p:spPr>
          <a:xfrm>
            <a:off x="4381500" y="2009775"/>
            <a:ext cx="19605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Documentación</a:t>
            </a:r>
          </a:p>
        </p:txBody>
      </p:sp>
      <p:sp>
        <p:nvSpPr>
          <p:cNvPr id="149" name="TextBox 39">
            <a:extLst>
              <a:ext uri="{FF2B5EF4-FFF2-40B4-BE49-F238E27FC236}">
                <a16:creationId xmlns:a16="http://schemas.microsoft.com/office/drawing/2014/main" id="{553D803C-0ACF-47EC-8F88-07545B28819A}"/>
              </a:ext>
            </a:extLst>
          </p:cNvPr>
          <p:cNvSpPr txBox="1"/>
          <p:nvPr/>
        </p:nvSpPr>
        <p:spPr>
          <a:xfrm>
            <a:off x="4427538" y="3730625"/>
            <a:ext cx="2952750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Divulgación de la información</a:t>
            </a:r>
          </a:p>
        </p:txBody>
      </p:sp>
      <p:sp>
        <p:nvSpPr>
          <p:cNvPr id="150" name="TextBox 39">
            <a:extLst>
              <a:ext uri="{FF2B5EF4-FFF2-40B4-BE49-F238E27FC236}">
                <a16:creationId xmlns:a16="http://schemas.microsoft.com/office/drawing/2014/main" id="{D35EDE29-2121-4227-A4F5-F927023FF4CA}"/>
              </a:ext>
            </a:extLst>
          </p:cNvPr>
          <p:cNvSpPr txBox="1"/>
          <p:nvPr/>
        </p:nvSpPr>
        <p:spPr>
          <a:xfrm>
            <a:off x="3708400" y="4171950"/>
            <a:ext cx="2951163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rPr>
              <a:t>Capacitación</a:t>
            </a:r>
          </a:p>
        </p:txBody>
      </p:sp>
      <p:sp>
        <p:nvSpPr>
          <p:cNvPr id="153" name="Marcador de texto 2">
            <a:extLst>
              <a:ext uri="{FF2B5EF4-FFF2-40B4-BE49-F238E27FC236}">
                <a16:creationId xmlns:a16="http://schemas.microsoft.com/office/drawing/2014/main" id="{A36F7C1B-B79F-430D-A0A9-E8AD48486EED}"/>
              </a:ext>
            </a:extLst>
          </p:cNvPr>
          <p:cNvSpPr txBox="1">
            <a:spLocks/>
          </p:cNvSpPr>
          <p:nvPr/>
        </p:nvSpPr>
        <p:spPr>
          <a:xfrm>
            <a:off x="404813" y="1819275"/>
            <a:ext cx="1293812" cy="503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dirty="0"/>
              <a:t>Numeral 2.1. - Etapas </a:t>
            </a:r>
          </a:p>
        </p:txBody>
      </p:sp>
      <p:sp>
        <p:nvSpPr>
          <p:cNvPr id="155" name="Marcador de texto 2">
            <a:extLst>
              <a:ext uri="{FF2B5EF4-FFF2-40B4-BE49-F238E27FC236}">
                <a16:creationId xmlns:a16="http://schemas.microsoft.com/office/drawing/2014/main" id="{2C9C8464-D597-4A61-84BD-F5B249D944CC}"/>
              </a:ext>
            </a:extLst>
          </p:cNvPr>
          <p:cNvSpPr txBox="1">
            <a:spLocks/>
          </p:cNvSpPr>
          <p:nvPr/>
        </p:nvSpPr>
        <p:spPr>
          <a:xfrm>
            <a:off x="7740650" y="1819275"/>
            <a:ext cx="1295400" cy="487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defPPr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latinLnBrk="1" hangingPunct="1">
              <a:spcAft>
                <a:spcPts val="0"/>
              </a:spcAft>
              <a:defRPr/>
            </a:pPr>
            <a:r>
              <a:rPr lang="es-MX" dirty="0">
                <a:latin typeface="+mn-lt"/>
                <a:ea typeface="+mn-ea"/>
              </a:rPr>
              <a:t>Numeral 2.2.Elementos</a:t>
            </a:r>
          </a:p>
        </p:txBody>
      </p:sp>
      <p:sp>
        <p:nvSpPr>
          <p:cNvPr id="156" name="Triángulo isósceles 155">
            <a:extLst>
              <a:ext uri="{FF2B5EF4-FFF2-40B4-BE49-F238E27FC236}">
                <a16:creationId xmlns:a16="http://schemas.microsoft.com/office/drawing/2014/main" id="{C7EE927B-D6A8-4CEA-AA41-82B6930F5195}"/>
              </a:ext>
            </a:extLst>
          </p:cNvPr>
          <p:cNvSpPr/>
          <p:nvPr/>
        </p:nvSpPr>
        <p:spPr>
          <a:xfrm rot="5400000">
            <a:off x="1479550" y="1749425"/>
            <a:ext cx="933450" cy="654050"/>
          </a:xfrm>
          <a:prstGeom prst="triangle">
            <a:avLst>
              <a:gd name="adj" fmla="val 47551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7" name="Triángulo isósceles 156">
            <a:extLst>
              <a:ext uri="{FF2B5EF4-FFF2-40B4-BE49-F238E27FC236}">
                <a16:creationId xmlns:a16="http://schemas.microsoft.com/office/drawing/2014/main" id="{CAAEB0CA-6748-4701-ACBE-A7FE01E1A329}"/>
              </a:ext>
            </a:extLst>
          </p:cNvPr>
          <p:cNvSpPr/>
          <p:nvPr/>
        </p:nvSpPr>
        <p:spPr>
          <a:xfrm rot="16200000">
            <a:off x="7091363" y="1749425"/>
            <a:ext cx="933450" cy="654050"/>
          </a:xfrm>
          <a:prstGeom prst="triangle">
            <a:avLst>
              <a:gd name="adj" fmla="val 47551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5DC12679-4612-47B6-A33F-182182118BCD}"/>
              </a:ext>
            </a:extLst>
          </p:cNvPr>
          <p:cNvSpPr txBox="1"/>
          <p:nvPr/>
        </p:nvSpPr>
        <p:spPr>
          <a:xfrm>
            <a:off x="25400" y="4889500"/>
            <a:ext cx="46910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n-lt"/>
                <a:ea typeface="+mn-ea"/>
                <a:cs typeface="+mn-cs"/>
              </a:rPr>
              <a:t>Circular Externa 04 del 2017- Superintendencia de la Economía Solidaria 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BF5681F8-2B94-46CB-9D42-257F11D76698}"/>
              </a:ext>
            </a:extLst>
          </p:cNvPr>
          <p:cNvSpPr/>
          <p:nvPr/>
        </p:nvSpPr>
        <p:spPr>
          <a:xfrm>
            <a:off x="6293712" y="2719781"/>
            <a:ext cx="2184395" cy="3475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6FB2B36-6126-4B24-AAA1-DF2224B38FD3}"/>
              </a:ext>
            </a:extLst>
          </p:cNvPr>
          <p:cNvSpPr/>
          <p:nvPr/>
        </p:nvSpPr>
        <p:spPr>
          <a:xfrm>
            <a:off x="6293712" y="1009111"/>
            <a:ext cx="2184395" cy="3475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DCD43CB-E418-4882-A8E2-3510B92325D2}"/>
              </a:ext>
            </a:extLst>
          </p:cNvPr>
          <p:cNvSpPr/>
          <p:nvPr/>
        </p:nvSpPr>
        <p:spPr>
          <a:xfrm>
            <a:off x="948838" y="1131590"/>
            <a:ext cx="2184395" cy="3475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561F42-3C48-4405-9E03-E64AA1B90C85}"/>
              </a:ext>
            </a:extLst>
          </p:cNvPr>
          <p:cNvSpPr/>
          <p:nvPr/>
        </p:nvSpPr>
        <p:spPr>
          <a:xfrm>
            <a:off x="949821" y="2823087"/>
            <a:ext cx="2184395" cy="3475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BE08-CE72-47BF-B0F3-79B7EE19B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Etapas del SARLAFT</a:t>
            </a:r>
          </a:p>
        </p:txBody>
      </p:sp>
      <p:grpSp>
        <p:nvGrpSpPr>
          <p:cNvPr id="45071" name="Group 6">
            <a:extLst>
              <a:ext uri="{FF2B5EF4-FFF2-40B4-BE49-F238E27FC236}">
                <a16:creationId xmlns:a16="http://schemas.microsoft.com/office/drawing/2014/main" id="{905889A5-1C76-4472-A4B9-58EDC8F017B1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1400175"/>
            <a:ext cx="898525" cy="900113"/>
            <a:chOff x="3563888" y="1923678"/>
            <a:chExt cx="900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839843-F7EF-4F83-B7DD-D0E4F5FEA41B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87E3BC1-F941-4A7E-827B-D7B624725E61}"/>
                </a:ext>
              </a:extLst>
            </p:cNvPr>
            <p:cNvSpPr/>
            <p:nvPr/>
          </p:nvSpPr>
          <p:spPr>
            <a:xfrm rot="16200000">
              <a:off x="3731422" y="2089774"/>
              <a:ext cx="649206" cy="64717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72" name="Group 7">
            <a:extLst>
              <a:ext uri="{FF2B5EF4-FFF2-40B4-BE49-F238E27FC236}">
                <a16:creationId xmlns:a16="http://schemas.microsoft.com/office/drawing/2014/main" id="{DFBC120F-3B64-4E64-BE78-2E90D2B8B4A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625975" y="1160463"/>
            <a:ext cx="1152525" cy="1152525"/>
            <a:chOff x="3563888" y="1923678"/>
            <a:chExt cx="900000" cy="90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E01B4D-6069-4578-8D65-468A3408A14A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175D4A13-466A-459F-904A-DC101B685C8C}"/>
                </a:ext>
              </a:extLst>
            </p:cNvPr>
            <p:cNvSpPr/>
            <p:nvPr/>
          </p:nvSpPr>
          <p:spPr>
            <a:xfrm rot="16200000">
              <a:off x="3731863" y="2089174"/>
              <a:ext cx="647107" cy="64834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73" name="Group 10">
            <a:extLst>
              <a:ext uri="{FF2B5EF4-FFF2-40B4-BE49-F238E27FC236}">
                <a16:creationId xmlns:a16="http://schemas.microsoft.com/office/drawing/2014/main" id="{7E4FF4DD-6EFD-428B-AD07-AAA1E42A04D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625975" y="2425700"/>
            <a:ext cx="720725" cy="719138"/>
            <a:chOff x="3563888" y="1923678"/>
            <a:chExt cx="900000" cy="90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5AF2F1-0E96-4AEE-9900-CB267A9476BD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12C71BFA-089F-41FC-A8D0-DF5D91627CD0}"/>
                </a:ext>
              </a:extLst>
            </p:cNvPr>
            <p:cNvSpPr/>
            <p:nvPr/>
          </p:nvSpPr>
          <p:spPr>
            <a:xfrm rot="16200000">
              <a:off x="3733657" y="2089294"/>
              <a:ext cx="649668" cy="6482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74" name="Group 13">
            <a:extLst>
              <a:ext uri="{FF2B5EF4-FFF2-40B4-BE49-F238E27FC236}">
                <a16:creationId xmlns:a16="http://schemas.microsoft.com/office/drawing/2014/main" id="{07E06225-797D-451C-890D-2B1FDAA8F59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591719" y="2413794"/>
            <a:ext cx="1008063" cy="1006475"/>
            <a:chOff x="3563888" y="1923678"/>
            <a:chExt cx="900000" cy="90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3B9C1E-E06F-4221-8B7A-A3D927A5E5EC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C5B3D196-ACBF-4444-B9C8-49EF53E87C1F}"/>
                </a:ext>
              </a:extLst>
            </p:cNvPr>
            <p:cNvSpPr/>
            <p:nvPr/>
          </p:nvSpPr>
          <p:spPr>
            <a:xfrm rot="16200000">
              <a:off x="3730623" y="2088858"/>
              <a:ext cx="647319" cy="64913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bg1"/>
                </a:solidFill>
              </a:endParaRPr>
            </a:p>
          </p:txBody>
        </p:sp>
      </p:grpSp>
      <p:sp>
        <p:nvSpPr>
          <p:cNvPr id="45075" name="TextBox 16">
            <a:extLst>
              <a:ext uri="{FF2B5EF4-FFF2-40B4-BE49-F238E27FC236}">
                <a16:creationId xmlns:a16="http://schemas.microsoft.com/office/drawing/2014/main" id="{A6EEC8D7-0B9E-44DF-B0D2-41D0A992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1819275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000" b="1">
                <a:solidFill>
                  <a:schemeClr val="accent1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076" name="TextBox 17">
            <a:extLst>
              <a:ext uri="{FF2B5EF4-FFF2-40B4-BE49-F238E27FC236}">
                <a16:creationId xmlns:a16="http://schemas.microsoft.com/office/drawing/2014/main" id="{AC83DF26-9D07-4F02-8CE2-0F1A1F19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161290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000" b="1">
                <a:solidFill>
                  <a:schemeClr val="accent1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5077" name="TextBox 18">
            <a:extLst>
              <a:ext uri="{FF2B5EF4-FFF2-40B4-BE49-F238E27FC236}">
                <a16:creationId xmlns:a16="http://schemas.microsoft.com/office/drawing/2014/main" id="{7DDC84DE-E5A3-46A3-86B6-6CECD8CA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25082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000" b="1">
                <a:solidFill>
                  <a:schemeClr val="accent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5078" name="TextBox 19">
            <a:extLst>
              <a:ext uri="{FF2B5EF4-FFF2-40B4-BE49-F238E27FC236}">
                <a16:creationId xmlns:a16="http://schemas.microsoft.com/office/drawing/2014/main" id="{DA3AE603-E979-42B9-92D9-9800892F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435225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000" b="1">
                <a:solidFill>
                  <a:schemeClr val="accent1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C6EA919-17B9-40CD-AFBA-E90CF78B18AB}"/>
              </a:ext>
            </a:extLst>
          </p:cNvPr>
          <p:cNvSpPr/>
          <p:nvPr/>
        </p:nvSpPr>
        <p:spPr>
          <a:xfrm>
            <a:off x="3814763" y="1511300"/>
            <a:ext cx="322262" cy="3032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4F1A0BDA-D9DF-4601-B642-4FAED7881072}"/>
              </a:ext>
            </a:extLst>
          </p:cNvPr>
          <p:cNvSpPr/>
          <p:nvPr/>
        </p:nvSpPr>
        <p:spPr>
          <a:xfrm rot="2700000">
            <a:off x="3790950" y="2892426"/>
            <a:ext cx="244475" cy="4381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B7A9B48F-87A8-43F5-BC30-529071B09058}"/>
              </a:ext>
            </a:extLst>
          </p:cNvPr>
          <p:cNvSpPr>
            <a:spLocks noChangeAspect="1"/>
          </p:cNvSpPr>
          <p:nvPr/>
        </p:nvSpPr>
        <p:spPr>
          <a:xfrm>
            <a:off x="5233988" y="1343025"/>
            <a:ext cx="390525" cy="3937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8B0A6CF5-4D26-41F2-9185-A1B5FB5D08B4}"/>
              </a:ext>
            </a:extLst>
          </p:cNvPr>
          <p:cNvSpPr/>
          <p:nvPr/>
        </p:nvSpPr>
        <p:spPr>
          <a:xfrm>
            <a:off x="4946650" y="2816225"/>
            <a:ext cx="295275" cy="2270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grpSp>
        <p:nvGrpSpPr>
          <p:cNvPr id="45083" name="Group 24">
            <a:extLst>
              <a:ext uri="{FF2B5EF4-FFF2-40B4-BE49-F238E27FC236}">
                <a16:creationId xmlns:a16="http://schemas.microsoft.com/office/drawing/2014/main" id="{CEB6B44D-CA2E-41CF-B14E-E8075AD01079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760663"/>
            <a:ext cx="3771900" cy="922337"/>
            <a:chOff x="4418177" y="4898740"/>
            <a:chExt cx="3059698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A5A71-AC94-4715-848D-B1E461F892C2}"/>
                </a:ext>
              </a:extLst>
            </p:cNvPr>
            <p:cNvSpPr txBox="1"/>
            <p:nvPr/>
          </p:nvSpPr>
          <p:spPr>
            <a:xfrm>
              <a:off x="5418760" y="5175262"/>
              <a:ext cx="2059115" cy="646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Monitorea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la evolución del perfil de riesgo consolidado y por factor de riesgo del sistema</a:t>
              </a:r>
            </a:p>
          </p:txBody>
        </p:sp>
        <p:sp>
          <p:nvSpPr>
            <p:cNvPr id="45112" name="TextBox 26">
              <a:extLst>
                <a:ext uri="{FF2B5EF4-FFF2-40B4-BE49-F238E27FC236}">
                  <a16:creationId xmlns:a16="http://schemas.microsoft.com/office/drawing/2014/main" id="{35C7A414-EE14-4F8D-A30C-182AE08C2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177" y="4898740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MONITOREO</a:t>
              </a:r>
            </a:p>
          </p:txBody>
        </p:sp>
      </p:grpSp>
      <p:grpSp>
        <p:nvGrpSpPr>
          <p:cNvPr id="45084" name="Group 27">
            <a:extLst>
              <a:ext uri="{FF2B5EF4-FFF2-40B4-BE49-F238E27FC236}">
                <a16:creationId xmlns:a16="http://schemas.microsoft.com/office/drawing/2014/main" id="{44C821A6-131D-4744-B4FB-002493A70CA8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2835275"/>
            <a:ext cx="2814637" cy="1217613"/>
            <a:chOff x="770860" y="3219105"/>
            <a:chExt cx="2283251" cy="12187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CC40A8-1EAD-4FE2-B5E4-25F1B6F827ED}"/>
                </a:ext>
              </a:extLst>
            </p:cNvPr>
            <p:cNvSpPr txBox="1"/>
            <p:nvPr/>
          </p:nvSpPr>
          <p:spPr>
            <a:xfrm>
              <a:off x="994935" y="3606818"/>
              <a:ext cx="2059176" cy="831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Controla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el riesgo identificado y medido, es decir, adoptar medidas conducentes para mitigar el riesgo inherente</a:t>
              </a:r>
            </a:p>
          </p:txBody>
        </p:sp>
        <p:sp>
          <p:nvSpPr>
            <p:cNvPr id="45110" name="TextBox 29">
              <a:extLst>
                <a:ext uri="{FF2B5EF4-FFF2-40B4-BE49-F238E27FC236}">
                  <a16:creationId xmlns:a16="http://schemas.microsoft.com/office/drawing/2014/main" id="{DAE81C80-E32A-4629-B4D6-65877DC70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860" y="3219105"/>
              <a:ext cx="2059657" cy="2769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CONTROL</a:t>
              </a:r>
            </a:p>
          </p:txBody>
        </p:sp>
      </p:grpSp>
      <p:grpSp>
        <p:nvGrpSpPr>
          <p:cNvPr id="45085" name="Group 30">
            <a:extLst>
              <a:ext uri="{FF2B5EF4-FFF2-40B4-BE49-F238E27FC236}">
                <a16:creationId xmlns:a16="http://schemas.microsoft.com/office/drawing/2014/main" id="{D9DE9DEB-679B-45EE-927D-9F764572AEA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1149350"/>
            <a:ext cx="2924175" cy="993775"/>
            <a:chOff x="-3858609" y="3225045"/>
            <a:chExt cx="2371553" cy="9939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4E4CD7-30D9-4E1B-B177-251715FCE2B7}"/>
                </a:ext>
              </a:extLst>
            </p:cNvPr>
            <p:cNvSpPr txBox="1"/>
            <p:nvPr/>
          </p:nvSpPr>
          <p:spPr>
            <a:xfrm>
              <a:off x="-3547037" y="3572761"/>
              <a:ext cx="2059981" cy="646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Identifica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los riesgos de LA/FT inherentes al desarrollo de las actividades de la Cooperativa </a:t>
              </a:r>
            </a:p>
          </p:txBody>
        </p:sp>
        <p:sp>
          <p:nvSpPr>
            <p:cNvPr id="45108" name="TextBox 32">
              <a:extLst>
                <a:ext uri="{FF2B5EF4-FFF2-40B4-BE49-F238E27FC236}">
                  <a16:creationId xmlns:a16="http://schemas.microsoft.com/office/drawing/2014/main" id="{D26C64DD-38A7-4E86-9EB7-838ACFD5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58609" y="3225045"/>
              <a:ext cx="2059657" cy="2769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IDENTIFICACIÓN</a:t>
              </a:r>
            </a:p>
          </p:txBody>
        </p:sp>
      </p:grpSp>
      <p:grpSp>
        <p:nvGrpSpPr>
          <p:cNvPr id="45086" name="Group 33">
            <a:extLst>
              <a:ext uri="{FF2B5EF4-FFF2-40B4-BE49-F238E27FC236}">
                <a16:creationId xmlns:a16="http://schemas.microsoft.com/office/drawing/2014/main" id="{FFD346A7-E27B-4B69-A0AD-9FB3FC9A0DE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055688"/>
            <a:ext cx="4046538" cy="1335087"/>
            <a:chOff x="-325583" y="1393811"/>
            <a:chExt cx="3282633" cy="133579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168527-CD2A-4D27-AAE8-8C550A51C807}"/>
                </a:ext>
              </a:extLst>
            </p:cNvPr>
            <p:cNvSpPr txBox="1"/>
            <p:nvPr/>
          </p:nvSpPr>
          <p:spPr>
            <a:xfrm>
              <a:off x="897838" y="1714656"/>
              <a:ext cx="2059212" cy="10149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Mide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la posibilidad y probabilidad de materialización del riesgo inherente de LA/FT frente a cada uno de los factores de riesgo y sus riesgos asociados.</a:t>
              </a:r>
            </a:p>
          </p:txBody>
        </p:sp>
        <p:sp>
          <p:nvSpPr>
            <p:cNvPr id="45106" name="TextBox 35">
              <a:extLst>
                <a:ext uri="{FF2B5EF4-FFF2-40B4-BE49-F238E27FC236}">
                  <a16:creationId xmlns:a16="http://schemas.microsoft.com/office/drawing/2014/main" id="{7E1565CA-5330-4C5D-BFDB-5DFCAA526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5583" y="1393811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MEDICIÓN</a:t>
              </a:r>
            </a:p>
          </p:txBody>
        </p:sp>
      </p:grp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B0ED45F8-5C02-428E-B79D-2C3011FD71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Alcance del sistema de administración del riesgo de LA/FT</a:t>
            </a:r>
            <a:endParaRPr lang="en-US" dirty="0"/>
          </a:p>
        </p:txBody>
      </p:sp>
      <p:grpSp>
        <p:nvGrpSpPr>
          <p:cNvPr id="45088" name="Grupo 5">
            <a:extLst>
              <a:ext uri="{FF2B5EF4-FFF2-40B4-BE49-F238E27FC236}">
                <a16:creationId xmlns:a16="http://schemas.microsoft.com/office/drawing/2014/main" id="{7732ED4F-6C4C-4035-B10A-220E29BB778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113213"/>
            <a:ext cx="5934075" cy="736600"/>
            <a:chOff x="1691680" y="4113129"/>
            <a:chExt cx="5935115" cy="736761"/>
          </a:xfrm>
        </p:grpSpPr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5D7204B1-4B5C-428C-9DFD-5D2BC5BD4D20}"/>
                </a:ext>
              </a:extLst>
            </p:cNvPr>
            <p:cNvSpPr/>
            <p:nvPr/>
          </p:nvSpPr>
          <p:spPr>
            <a:xfrm>
              <a:off x="1691680" y="4114474"/>
              <a:ext cx="1314991" cy="735416"/>
            </a:xfrm>
            <a:custGeom>
              <a:avLst/>
              <a:gdLst>
                <a:gd name="connsiteX0" fmla="*/ 0 w 1314991"/>
                <a:gd name="connsiteY0" fmla="*/ 367708 h 735416"/>
                <a:gd name="connsiteX1" fmla="*/ 657496 w 1314991"/>
                <a:gd name="connsiteY1" fmla="*/ 0 h 735416"/>
                <a:gd name="connsiteX2" fmla="*/ 1314992 w 1314991"/>
                <a:gd name="connsiteY2" fmla="*/ 367708 h 735416"/>
                <a:gd name="connsiteX3" fmla="*/ 657496 w 1314991"/>
                <a:gd name="connsiteY3" fmla="*/ 735416 h 735416"/>
                <a:gd name="connsiteX4" fmla="*/ 0 w 1314991"/>
                <a:gd name="connsiteY4" fmla="*/ 367708 h 7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991" h="735416">
                  <a:moveTo>
                    <a:pt x="0" y="367708"/>
                  </a:moveTo>
                  <a:cubicBezTo>
                    <a:pt x="0" y="164628"/>
                    <a:pt x="294371" y="0"/>
                    <a:pt x="657496" y="0"/>
                  </a:cubicBezTo>
                  <a:cubicBezTo>
                    <a:pt x="1020621" y="0"/>
                    <a:pt x="1314992" y="164628"/>
                    <a:pt x="1314992" y="367708"/>
                  </a:cubicBezTo>
                  <a:cubicBezTo>
                    <a:pt x="1314992" y="570788"/>
                    <a:pt x="1020621" y="735416"/>
                    <a:pt x="657496" y="735416"/>
                  </a:cubicBezTo>
                  <a:cubicBezTo>
                    <a:pt x="294371" y="735416"/>
                    <a:pt x="0" y="570788"/>
                    <a:pt x="0" y="36770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9086" tIns="124209" rIns="209086" bIns="124209" spcCol="1270" anchor="ctr"/>
            <a:lstStyle/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300" b="1" dirty="0">
                  <a:solidFill>
                    <a:schemeClr val="tx2"/>
                  </a:solidFill>
                </a:rPr>
                <a:t>Riesgo </a:t>
              </a:r>
            </a:p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300" b="1" dirty="0">
                  <a:solidFill>
                    <a:schemeClr val="tx2"/>
                  </a:solidFill>
                </a:rPr>
                <a:t>Inherente</a:t>
              </a:r>
              <a:endParaRPr lang="es-ES" sz="1300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DC5AB936-B97A-48D1-B4E3-80E98CA91CB8}"/>
                </a:ext>
              </a:extLst>
            </p:cNvPr>
            <p:cNvSpPr/>
            <p:nvPr/>
          </p:nvSpPr>
          <p:spPr>
            <a:xfrm>
              <a:off x="4570871" y="4113129"/>
              <a:ext cx="1093637" cy="722705"/>
            </a:xfrm>
            <a:custGeom>
              <a:avLst/>
              <a:gdLst>
                <a:gd name="connsiteX0" fmla="*/ 0 w 1093637"/>
                <a:gd name="connsiteY0" fmla="*/ 361353 h 722705"/>
                <a:gd name="connsiteX1" fmla="*/ 546819 w 1093637"/>
                <a:gd name="connsiteY1" fmla="*/ 0 h 722705"/>
                <a:gd name="connsiteX2" fmla="*/ 1093638 w 1093637"/>
                <a:gd name="connsiteY2" fmla="*/ 361353 h 722705"/>
                <a:gd name="connsiteX3" fmla="*/ 546819 w 1093637"/>
                <a:gd name="connsiteY3" fmla="*/ 722706 h 722705"/>
                <a:gd name="connsiteX4" fmla="*/ 0 w 1093637"/>
                <a:gd name="connsiteY4" fmla="*/ 361353 h 72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637" h="722705">
                  <a:moveTo>
                    <a:pt x="0" y="361353"/>
                  </a:moveTo>
                  <a:cubicBezTo>
                    <a:pt x="0" y="161783"/>
                    <a:pt x="244819" y="0"/>
                    <a:pt x="546819" y="0"/>
                  </a:cubicBezTo>
                  <a:cubicBezTo>
                    <a:pt x="848819" y="0"/>
                    <a:pt x="1093638" y="161783"/>
                    <a:pt x="1093638" y="361353"/>
                  </a:cubicBezTo>
                  <a:cubicBezTo>
                    <a:pt x="1093638" y="560923"/>
                    <a:pt x="848819" y="722706"/>
                    <a:pt x="546819" y="722706"/>
                  </a:cubicBezTo>
                  <a:cubicBezTo>
                    <a:pt x="244819" y="722706"/>
                    <a:pt x="0" y="560923"/>
                    <a:pt x="0" y="36135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6669" tIns="122348" rIns="176669" bIns="122348" spcCol="1270" anchor="ctr"/>
            <a:lstStyle/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300" b="1" dirty="0">
                  <a:solidFill>
                    <a:schemeClr val="tx2"/>
                  </a:solidFill>
                </a:rPr>
                <a:t>Control</a:t>
              </a:r>
              <a:endParaRPr lang="es-ES" sz="13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BA71A6ED-E5BF-46C5-A3F2-BDFDF2B4F9C3}"/>
                </a:ext>
              </a:extLst>
            </p:cNvPr>
            <p:cNvSpPr/>
            <p:nvPr/>
          </p:nvSpPr>
          <p:spPr>
            <a:xfrm>
              <a:off x="5746079" y="4196585"/>
              <a:ext cx="631634" cy="578470"/>
            </a:xfrm>
            <a:custGeom>
              <a:avLst/>
              <a:gdLst>
                <a:gd name="connsiteX0" fmla="*/ 83723 w 631634"/>
                <a:gd name="connsiteY0" fmla="*/ 119165 h 578470"/>
                <a:gd name="connsiteX1" fmla="*/ 547911 w 631634"/>
                <a:gd name="connsiteY1" fmla="*/ 119165 h 578470"/>
                <a:gd name="connsiteX2" fmla="*/ 547911 w 631634"/>
                <a:gd name="connsiteY2" fmla="*/ 255221 h 578470"/>
                <a:gd name="connsiteX3" fmla="*/ 83723 w 631634"/>
                <a:gd name="connsiteY3" fmla="*/ 255221 h 578470"/>
                <a:gd name="connsiteX4" fmla="*/ 83723 w 631634"/>
                <a:gd name="connsiteY4" fmla="*/ 119165 h 578470"/>
                <a:gd name="connsiteX5" fmla="*/ 83723 w 631634"/>
                <a:gd name="connsiteY5" fmla="*/ 323249 h 578470"/>
                <a:gd name="connsiteX6" fmla="*/ 547911 w 631634"/>
                <a:gd name="connsiteY6" fmla="*/ 323249 h 578470"/>
                <a:gd name="connsiteX7" fmla="*/ 547911 w 631634"/>
                <a:gd name="connsiteY7" fmla="*/ 459305 h 578470"/>
                <a:gd name="connsiteX8" fmla="*/ 83723 w 631634"/>
                <a:gd name="connsiteY8" fmla="*/ 459305 h 578470"/>
                <a:gd name="connsiteX9" fmla="*/ 83723 w 631634"/>
                <a:gd name="connsiteY9" fmla="*/ 323249 h 5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634" h="578470">
                  <a:moveTo>
                    <a:pt x="83723" y="119165"/>
                  </a:moveTo>
                  <a:lnTo>
                    <a:pt x="547911" y="119165"/>
                  </a:lnTo>
                  <a:lnTo>
                    <a:pt x="547911" y="255221"/>
                  </a:lnTo>
                  <a:lnTo>
                    <a:pt x="83723" y="255221"/>
                  </a:lnTo>
                  <a:lnTo>
                    <a:pt x="83723" y="119165"/>
                  </a:lnTo>
                  <a:close/>
                  <a:moveTo>
                    <a:pt x="83723" y="323249"/>
                  </a:moveTo>
                  <a:lnTo>
                    <a:pt x="547911" y="323249"/>
                  </a:lnTo>
                  <a:lnTo>
                    <a:pt x="547911" y="459305"/>
                  </a:lnTo>
                  <a:lnTo>
                    <a:pt x="83723" y="459305"/>
                  </a:lnTo>
                  <a:lnTo>
                    <a:pt x="83723" y="32324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723" tIns="119165" rIns="83723" bIns="119165" spcCol="1270" anchor="ctr"/>
            <a:lstStyle/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300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F87CE51D-895F-4CB4-8D70-41C6C033734B}"/>
                </a:ext>
              </a:extLst>
            </p:cNvPr>
            <p:cNvSpPr/>
            <p:nvPr/>
          </p:nvSpPr>
          <p:spPr>
            <a:xfrm>
              <a:off x="6359357" y="4113746"/>
              <a:ext cx="1267438" cy="736144"/>
            </a:xfrm>
            <a:custGeom>
              <a:avLst/>
              <a:gdLst>
                <a:gd name="connsiteX0" fmla="*/ 0 w 1267438"/>
                <a:gd name="connsiteY0" fmla="*/ 368072 h 736144"/>
                <a:gd name="connsiteX1" fmla="*/ 633719 w 1267438"/>
                <a:gd name="connsiteY1" fmla="*/ 0 h 736144"/>
                <a:gd name="connsiteX2" fmla="*/ 1267438 w 1267438"/>
                <a:gd name="connsiteY2" fmla="*/ 368072 h 736144"/>
                <a:gd name="connsiteX3" fmla="*/ 633719 w 1267438"/>
                <a:gd name="connsiteY3" fmla="*/ 736144 h 736144"/>
                <a:gd name="connsiteX4" fmla="*/ 0 w 1267438"/>
                <a:gd name="connsiteY4" fmla="*/ 368072 h 7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38" h="736144">
                  <a:moveTo>
                    <a:pt x="0" y="368072"/>
                  </a:moveTo>
                  <a:cubicBezTo>
                    <a:pt x="0" y="164791"/>
                    <a:pt x="283726" y="0"/>
                    <a:pt x="633719" y="0"/>
                  </a:cubicBezTo>
                  <a:cubicBezTo>
                    <a:pt x="983712" y="0"/>
                    <a:pt x="1267438" y="164791"/>
                    <a:pt x="1267438" y="368072"/>
                  </a:cubicBezTo>
                  <a:cubicBezTo>
                    <a:pt x="1267438" y="571353"/>
                    <a:pt x="983712" y="736144"/>
                    <a:pt x="633719" y="736144"/>
                  </a:cubicBezTo>
                  <a:cubicBezTo>
                    <a:pt x="283726" y="736144"/>
                    <a:pt x="0" y="571353"/>
                    <a:pt x="0" y="36807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122" tIns="124316" rIns="202122" bIns="124316" spcCol="1270" anchor="ctr"/>
            <a:lstStyle/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300" b="1" dirty="0">
                  <a:solidFill>
                    <a:schemeClr val="tx2"/>
                  </a:solidFill>
                </a:rPr>
                <a:t>Riesgo </a:t>
              </a:r>
            </a:p>
            <a:p>
              <a:pPr algn="ctr" defTabSz="577850" eaLnBrk="1" fontAlgn="auto" latin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300" b="1" dirty="0">
                  <a:solidFill>
                    <a:schemeClr val="tx2"/>
                  </a:solidFill>
                </a:rPr>
                <a:t>Residual</a:t>
              </a:r>
              <a:endParaRPr lang="es-ES" sz="13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45089" name="Imagen 44">
            <a:extLst>
              <a:ext uri="{FF2B5EF4-FFF2-40B4-BE49-F238E27FC236}">
                <a16:creationId xmlns:a16="http://schemas.microsoft.com/office/drawing/2014/main" id="{2D6AA3FD-B139-4387-BFCF-0F3EF9B2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29088"/>
            <a:ext cx="9032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Imagen 45">
            <a:extLst>
              <a:ext uri="{FF2B5EF4-FFF2-40B4-BE49-F238E27FC236}">
                <a16:creationId xmlns:a16="http://schemas.microsoft.com/office/drawing/2014/main" id="{1F69005A-B877-4F68-9C1C-8F76AC70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127500"/>
            <a:ext cx="9017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0DACF1C-8ED6-4FEB-AB6A-129C6344BA31}"/>
              </a:ext>
            </a:extLst>
          </p:cNvPr>
          <p:cNvSpPr txBox="1"/>
          <p:nvPr/>
        </p:nvSpPr>
        <p:spPr>
          <a:xfrm>
            <a:off x="25400" y="4889500"/>
            <a:ext cx="46910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n-lt"/>
                <a:ea typeface="+mn-ea"/>
                <a:cs typeface="+mn-cs"/>
              </a:rPr>
              <a:t>Circular Externa 04 del 2017- Superintendencia de Economía Solidaria 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45092" name="Imagen 51">
            <a:extLst>
              <a:ext uri="{FF2B5EF4-FFF2-40B4-BE49-F238E27FC236}">
                <a16:creationId xmlns:a16="http://schemas.microsoft.com/office/drawing/2014/main" id="{A114458E-3C85-41DC-A74A-DC88D2626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386263"/>
            <a:ext cx="5429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4B11C-F37F-4EAF-9750-6D3EF07B2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Elementos del SARLAFT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962D1E-6A8D-4CCC-9E73-B72E2A68315A}"/>
              </a:ext>
            </a:extLst>
          </p:cNvPr>
          <p:cNvSpPr/>
          <p:nvPr/>
        </p:nvSpPr>
        <p:spPr>
          <a:xfrm>
            <a:off x="5461000" y="1296988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89F8C1-29F6-44D9-AC0B-98BAA8D2FC04}"/>
              </a:ext>
            </a:extLst>
          </p:cNvPr>
          <p:cNvSpPr/>
          <p:nvPr/>
        </p:nvSpPr>
        <p:spPr>
          <a:xfrm>
            <a:off x="5964238" y="3011488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ED08A2-D19B-44E7-8E51-AE4C90D9BCA6}"/>
              </a:ext>
            </a:extLst>
          </p:cNvPr>
          <p:cNvSpPr/>
          <p:nvPr/>
        </p:nvSpPr>
        <p:spPr>
          <a:xfrm>
            <a:off x="5964238" y="2139950"/>
            <a:ext cx="647700" cy="647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074E69-1FE2-4600-B3C8-93523255AEA9}"/>
              </a:ext>
            </a:extLst>
          </p:cNvPr>
          <p:cNvSpPr/>
          <p:nvPr/>
        </p:nvSpPr>
        <p:spPr>
          <a:xfrm>
            <a:off x="5461000" y="3867150"/>
            <a:ext cx="647700" cy="6492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877BAF1-640D-49AA-BF27-EC4E579E03AE}"/>
              </a:ext>
            </a:extLst>
          </p:cNvPr>
          <p:cNvSpPr/>
          <p:nvPr/>
        </p:nvSpPr>
        <p:spPr>
          <a:xfrm>
            <a:off x="6088063" y="3155950"/>
            <a:ext cx="323850" cy="3032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A29273B-BEB9-462B-8FA2-5FC8F5FC6FD9}"/>
              </a:ext>
            </a:extLst>
          </p:cNvPr>
          <p:cNvSpPr/>
          <p:nvPr/>
        </p:nvSpPr>
        <p:spPr>
          <a:xfrm rot="2700000">
            <a:off x="6165850" y="2249488"/>
            <a:ext cx="244475" cy="4381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3CAC4C-11F5-4521-B765-5E42696BA9FD}"/>
              </a:ext>
            </a:extLst>
          </p:cNvPr>
          <p:cNvSpPr/>
          <p:nvPr/>
        </p:nvSpPr>
        <p:spPr>
          <a:xfrm flipH="1">
            <a:off x="2874963" y="1296988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A3E221-2D97-448E-B017-FAE4397F2DC1}"/>
              </a:ext>
            </a:extLst>
          </p:cNvPr>
          <p:cNvSpPr/>
          <p:nvPr/>
        </p:nvSpPr>
        <p:spPr>
          <a:xfrm flipH="1">
            <a:off x="2371725" y="3011488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5C58AD-B893-4E50-BC8D-E2EBE892FDB4}"/>
              </a:ext>
            </a:extLst>
          </p:cNvPr>
          <p:cNvSpPr/>
          <p:nvPr/>
        </p:nvSpPr>
        <p:spPr>
          <a:xfrm flipH="1">
            <a:off x="2371725" y="2154238"/>
            <a:ext cx="647700" cy="6477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BD6668-817C-4BBC-8F9D-86DAE1FE64C5}"/>
              </a:ext>
            </a:extLst>
          </p:cNvPr>
          <p:cNvSpPr/>
          <p:nvPr/>
        </p:nvSpPr>
        <p:spPr>
          <a:xfrm flipH="1">
            <a:off x="2874963" y="3867150"/>
            <a:ext cx="647700" cy="6492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Round Same Side Corner Rectangle 6">
            <a:extLst>
              <a:ext uri="{FF2B5EF4-FFF2-40B4-BE49-F238E27FC236}">
                <a16:creationId xmlns:a16="http://schemas.microsoft.com/office/drawing/2014/main" id="{C575F4C0-9977-4ED4-8450-398F68510382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2447131" y="4502944"/>
            <a:ext cx="109538" cy="43815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A8260-01A8-4D6C-85C0-E827279BC0B6}"/>
              </a:ext>
            </a:extLst>
          </p:cNvPr>
          <p:cNvSpPr txBox="1"/>
          <p:nvPr/>
        </p:nvSpPr>
        <p:spPr>
          <a:xfrm>
            <a:off x="962025" y="1443038"/>
            <a:ext cx="19272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CAPACITACIÓN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994582-6B0E-40CD-B1AE-B7BE398E44CA}"/>
              </a:ext>
            </a:extLst>
          </p:cNvPr>
          <p:cNvSpPr txBox="1"/>
          <p:nvPr/>
        </p:nvSpPr>
        <p:spPr>
          <a:xfrm>
            <a:off x="457200" y="2235200"/>
            <a:ext cx="19256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DIVULGACIÓN DE INFORMACIÓN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812664-7095-4352-976B-197FE97E0E9C}"/>
              </a:ext>
            </a:extLst>
          </p:cNvPr>
          <p:cNvSpPr txBox="1"/>
          <p:nvPr/>
        </p:nvSpPr>
        <p:spPr>
          <a:xfrm>
            <a:off x="-47625" y="3049588"/>
            <a:ext cx="233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INFRAESTRUCTURA TECNOLÓGICA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A9A560-0AB0-4838-906F-D286410D3C68}"/>
              </a:ext>
            </a:extLst>
          </p:cNvPr>
          <p:cNvSpPr txBox="1"/>
          <p:nvPr/>
        </p:nvSpPr>
        <p:spPr>
          <a:xfrm>
            <a:off x="628650" y="4052888"/>
            <a:ext cx="21780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ÓRGANOS DE CONTROL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3782C4-FD5C-4795-9F85-683ADCE28259}"/>
              </a:ext>
            </a:extLst>
          </p:cNvPr>
          <p:cNvSpPr txBox="1"/>
          <p:nvPr/>
        </p:nvSpPr>
        <p:spPr>
          <a:xfrm>
            <a:off x="6411913" y="1443038"/>
            <a:ext cx="19256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POLÍTICAS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811B43-1614-4BA0-9A60-7E388E37787E}"/>
              </a:ext>
            </a:extLst>
          </p:cNvPr>
          <p:cNvSpPr txBox="1"/>
          <p:nvPr/>
        </p:nvSpPr>
        <p:spPr>
          <a:xfrm>
            <a:off x="6680200" y="2311400"/>
            <a:ext cx="19256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PROCEDIMIENTOS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89D5D4-9C6D-478E-A041-7010DC79B291}"/>
              </a:ext>
            </a:extLst>
          </p:cNvPr>
          <p:cNvSpPr txBox="1"/>
          <p:nvPr/>
        </p:nvSpPr>
        <p:spPr>
          <a:xfrm>
            <a:off x="6804025" y="3141663"/>
            <a:ext cx="19272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DOCUMENTACIÓN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8446FB-E163-4A55-A1F8-D601743ACDD1}"/>
              </a:ext>
            </a:extLst>
          </p:cNvPr>
          <p:cNvSpPr txBox="1"/>
          <p:nvPr/>
        </p:nvSpPr>
        <p:spPr>
          <a:xfrm>
            <a:off x="6288088" y="4052888"/>
            <a:ext cx="2787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ESTRUCTURA ORGANIZACIONAL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0DB7A037-65AA-44F4-83FE-9B33F151C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Alcance del sistema de administración del riesgo LA/FT</a:t>
            </a:r>
            <a:endParaRPr lang="en-US" dirty="0"/>
          </a:p>
        </p:txBody>
      </p:sp>
      <p:sp>
        <p:nvSpPr>
          <p:cNvPr id="31" name="Donut 24">
            <a:extLst>
              <a:ext uri="{FF2B5EF4-FFF2-40B4-BE49-F238E27FC236}">
                <a16:creationId xmlns:a16="http://schemas.microsoft.com/office/drawing/2014/main" id="{4DA4CD61-B539-4BE7-A98F-932D32416D32}"/>
              </a:ext>
            </a:extLst>
          </p:cNvPr>
          <p:cNvSpPr/>
          <p:nvPr/>
        </p:nvSpPr>
        <p:spPr>
          <a:xfrm>
            <a:off x="5545138" y="1392238"/>
            <a:ext cx="433387" cy="43656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791BB18B-0794-424E-8F50-76C7ECFA818B}"/>
              </a:ext>
            </a:extLst>
          </p:cNvPr>
          <p:cNvSpPr/>
          <p:nvPr/>
        </p:nvSpPr>
        <p:spPr>
          <a:xfrm>
            <a:off x="3006725" y="39751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4" name="Block Arc 6">
            <a:extLst>
              <a:ext uri="{FF2B5EF4-FFF2-40B4-BE49-F238E27FC236}">
                <a16:creationId xmlns:a16="http://schemas.microsoft.com/office/drawing/2014/main" id="{C90F6C65-75C7-4028-A832-02FE286F7E40}"/>
              </a:ext>
            </a:extLst>
          </p:cNvPr>
          <p:cNvSpPr/>
          <p:nvPr/>
        </p:nvSpPr>
        <p:spPr>
          <a:xfrm>
            <a:off x="2501900" y="3162300"/>
            <a:ext cx="331788" cy="334963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C8042280-BE02-49AB-9E62-7224735E53C1}"/>
              </a:ext>
            </a:extLst>
          </p:cNvPr>
          <p:cNvSpPr/>
          <p:nvPr/>
        </p:nvSpPr>
        <p:spPr>
          <a:xfrm rot="9900000">
            <a:off x="2497138" y="2346325"/>
            <a:ext cx="407987" cy="34607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FDF72C-CFD0-4A57-BB56-2DA9B6BCFCF2}"/>
              </a:ext>
            </a:extLst>
          </p:cNvPr>
          <p:cNvSpPr/>
          <p:nvPr/>
        </p:nvSpPr>
        <p:spPr>
          <a:xfrm>
            <a:off x="3005138" y="1420813"/>
            <a:ext cx="411162" cy="34448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A189326B-D5B1-4B89-B568-C5C98B426DAC}"/>
              </a:ext>
            </a:extLst>
          </p:cNvPr>
          <p:cNvSpPr/>
          <p:nvPr/>
        </p:nvSpPr>
        <p:spPr>
          <a:xfrm>
            <a:off x="5695950" y="3975100"/>
            <a:ext cx="176213" cy="46513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7133" name="Picture 2" descr="Image result for equipo">
            <a:extLst>
              <a:ext uri="{FF2B5EF4-FFF2-40B4-BE49-F238E27FC236}">
                <a16:creationId xmlns:a16="http://schemas.microsoft.com/office/drawing/2014/main" id="{B043BDB7-84B2-4E6B-983E-C90FA60D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860550"/>
            <a:ext cx="20907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curvada hacia abajo 3">
            <a:extLst>
              <a:ext uri="{FF2B5EF4-FFF2-40B4-BE49-F238E27FC236}">
                <a16:creationId xmlns:a16="http://schemas.microsoft.com/office/drawing/2014/main" id="{B784B90A-DC5B-42E1-9B44-D0823F66E15C}"/>
              </a:ext>
            </a:extLst>
          </p:cNvPr>
          <p:cNvSpPr/>
          <p:nvPr/>
        </p:nvSpPr>
        <p:spPr>
          <a:xfrm rot="5015801">
            <a:off x="4039394" y="2453481"/>
            <a:ext cx="2593975" cy="690563"/>
          </a:xfrm>
          <a:prstGeom prst="curvedDownArrow">
            <a:avLst>
              <a:gd name="adj1" fmla="val 4467"/>
              <a:gd name="adj2" fmla="val 50000"/>
              <a:gd name="adj3" fmla="val 48350"/>
            </a:avLst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lecha curvada hacia abajo 75">
            <a:extLst>
              <a:ext uri="{FF2B5EF4-FFF2-40B4-BE49-F238E27FC236}">
                <a16:creationId xmlns:a16="http://schemas.microsoft.com/office/drawing/2014/main" id="{4A551190-2CC3-485D-BACD-9A6F958AA908}"/>
              </a:ext>
            </a:extLst>
          </p:cNvPr>
          <p:cNvSpPr/>
          <p:nvPr/>
        </p:nvSpPr>
        <p:spPr>
          <a:xfrm rot="16200000">
            <a:off x="2339181" y="2370932"/>
            <a:ext cx="2593975" cy="690562"/>
          </a:xfrm>
          <a:prstGeom prst="curvedDownArrow">
            <a:avLst>
              <a:gd name="adj1" fmla="val 4467"/>
              <a:gd name="adj2" fmla="val 50000"/>
              <a:gd name="adj3" fmla="val 48350"/>
            </a:avLst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72C9BD4B-A4F5-4F5B-90D6-9295E73861D4}"/>
              </a:ext>
            </a:extLst>
          </p:cNvPr>
          <p:cNvGrpSpPr/>
          <p:nvPr/>
        </p:nvGrpSpPr>
        <p:grpSpPr>
          <a:xfrm>
            <a:off x="3835610" y="2031372"/>
            <a:ext cx="835293" cy="720080"/>
            <a:chOff x="3496214" y="1275606"/>
            <a:chExt cx="1060704" cy="914400"/>
          </a:xfrm>
          <a:solidFill>
            <a:srgbClr val="00B050"/>
          </a:solidFill>
        </p:grpSpPr>
        <p:sp>
          <p:nvSpPr>
            <p:cNvPr id="42" name="Hexagon 5">
              <a:extLst>
                <a:ext uri="{FF2B5EF4-FFF2-40B4-BE49-F238E27FC236}">
                  <a16:creationId xmlns:a16="http://schemas.microsoft.com/office/drawing/2014/main" id="{8FED2CCD-CC14-4106-AE32-F11202BF3920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Hexagon 6">
              <a:extLst>
                <a:ext uri="{FF2B5EF4-FFF2-40B4-BE49-F238E27FC236}">
                  <a16:creationId xmlns:a16="http://schemas.microsoft.com/office/drawing/2014/main" id="{2724564F-F89D-4046-87E6-13E1779BFAFC}"/>
                </a:ext>
              </a:extLst>
            </p:cNvPr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FDD538CE-6DCA-4778-9B83-1679D3DE2B9F}"/>
              </a:ext>
            </a:extLst>
          </p:cNvPr>
          <p:cNvGrpSpPr/>
          <p:nvPr/>
        </p:nvGrpSpPr>
        <p:grpSpPr>
          <a:xfrm>
            <a:off x="4593488" y="2751211"/>
            <a:ext cx="835293" cy="720080"/>
            <a:chOff x="3496214" y="1275606"/>
            <a:chExt cx="1060704" cy="914400"/>
          </a:xfrm>
          <a:solidFill>
            <a:srgbClr val="00B050"/>
          </a:solidFill>
        </p:grpSpPr>
        <p:sp>
          <p:nvSpPr>
            <p:cNvPr id="40" name="Hexagon 10">
              <a:extLst>
                <a:ext uri="{FF2B5EF4-FFF2-40B4-BE49-F238E27FC236}">
                  <a16:creationId xmlns:a16="http://schemas.microsoft.com/office/drawing/2014/main" id="{A06D904C-116C-4B44-BE93-03A055610112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Hexagon 11">
              <a:extLst>
                <a:ext uri="{FF2B5EF4-FFF2-40B4-BE49-F238E27FC236}">
                  <a16:creationId xmlns:a16="http://schemas.microsoft.com/office/drawing/2014/main" id="{5061344B-39AD-4423-8EF8-087C67089CF9}"/>
                </a:ext>
              </a:extLst>
            </p:cNvPr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8342BE17-45C0-467A-BBB6-CE01BF7A579F}"/>
              </a:ext>
            </a:extLst>
          </p:cNvPr>
          <p:cNvGrpSpPr/>
          <p:nvPr/>
        </p:nvGrpSpPr>
        <p:grpSpPr>
          <a:xfrm>
            <a:off x="3835610" y="3435846"/>
            <a:ext cx="835293" cy="720080"/>
            <a:chOff x="3496214" y="1275606"/>
            <a:chExt cx="1060704" cy="914400"/>
          </a:xfrm>
          <a:solidFill>
            <a:srgbClr val="00B050"/>
          </a:solidFill>
        </p:grpSpPr>
        <p:sp>
          <p:nvSpPr>
            <p:cNvPr id="38" name="Hexagon 13">
              <a:extLst>
                <a:ext uri="{FF2B5EF4-FFF2-40B4-BE49-F238E27FC236}">
                  <a16:creationId xmlns:a16="http://schemas.microsoft.com/office/drawing/2014/main" id="{B0DEB3F4-06D5-47B2-8D40-232681E055FD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Hexagon 14">
              <a:extLst>
                <a:ext uri="{FF2B5EF4-FFF2-40B4-BE49-F238E27FC236}">
                  <a16:creationId xmlns:a16="http://schemas.microsoft.com/office/drawing/2014/main" id="{7154BAB7-B004-4601-99A5-5E58D3A9EA04}"/>
                </a:ext>
              </a:extLst>
            </p:cNvPr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68512AD5-3202-4804-804B-B2E4D030835D}"/>
              </a:ext>
            </a:extLst>
          </p:cNvPr>
          <p:cNvGrpSpPr/>
          <p:nvPr/>
        </p:nvGrpSpPr>
        <p:grpSpPr>
          <a:xfrm>
            <a:off x="4593488" y="4011910"/>
            <a:ext cx="835293" cy="720080"/>
            <a:chOff x="3496214" y="1275606"/>
            <a:chExt cx="1060704" cy="914400"/>
          </a:xfrm>
          <a:solidFill>
            <a:srgbClr val="00B050"/>
          </a:solidFill>
        </p:grpSpPr>
        <p:sp>
          <p:nvSpPr>
            <p:cNvPr id="34" name="Hexagon 22">
              <a:extLst>
                <a:ext uri="{FF2B5EF4-FFF2-40B4-BE49-F238E27FC236}">
                  <a16:creationId xmlns:a16="http://schemas.microsoft.com/office/drawing/2014/main" id="{368B8F20-8DBF-4E34-9D3E-6C3602A644C5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Hexagon 23">
              <a:extLst>
                <a:ext uri="{FF2B5EF4-FFF2-40B4-BE49-F238E27FC236}">
                  <a16:creationId xmlns:a16="http://schemas.microsoft.com/office/drawing/2014/main" id="{6CBE5D60-4F7B-47A6-A699-CA053F725E24}"/>
                </a:ext>
              </a:extLst>
            </p:cNvPr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24">
            <a:extLst>
              <a:ext uri="{FF2B5EF4-FFF2-40B4-BE49-F238E27FC236}">
                <a16:creationId xmlns:a16="http://schemas.microsoft.com/office/drawing/2014/main" id="{4D937ABE-BF4E-46DC-813B-51CCB2FA64A2}"/>
              </a:ext>
            </a:extLst>
          </p:cNvPr>
          <p:cNvCxnSpPr/>
          <p:nvPr/>
        </p:nvCxnSpPr>
        <p:spPr>
          <a:xfrm>
            <a:off x="5429250" y="3111500"/>
            <a:ext cx="303053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1">
            <a:extLst>
              <a:ext uri="{FF2B5EF4-FFF2-40B4-BE49-F238E27FC236}">
                <a16:creationId xmlns:a16="http://schemas.microsoft.com/office/drawing/2014/main" id="{741EE81D-3271-42D0-8F72-F9763CEC20AB}"/>
              </a:ext>
            </a:extLst>
          </p:cNvPr>
          <p:cNvCxnSpPr/>
          <p:nvPr/>
        </p:nvCxnSpPr>
        <p:spPr>
          <a:xfrm>
            <a:off x="5429250" y="4371975"/>
            <a:ext cx="303053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2">
            <a:extLst>
              <a:ext uri="{FF2B5EF4-FFF2-40B4-BE49-F238E27FC236}">
                <a16:creationId xmlns:a16="http://schemas.microsoft.com/office/drawing/2014/main" id="{514A52A7-578E-404A-A24C-FC1573E6E778}"/>
              </a:ext>
            </a:extLst>
          </p:cNvPr>
          <p:cNvCxnSpPr/>
          <p:nvPr/>
        </p:nvCxnSpPr>
        <p:spPr>
          <a:xfrm flipH="1">
            <a:off x="803275" y="2390775"/>
            <a:ext cx="3032125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3">
            <a:extLst>
              <a:ext uri="{FF2B5EF4-FFF2-40B4-BE49-F238E27FC236}">
                <a16:creationId xmlns:a16="http://schemas.microsoft.com/office/drawing/2014/main" id="{F514B564-507B-434F-9C9C-57D0E5FDFB98}"/>
              </a:ext>
            </a:extLst>
          </p:cNvPr>
          <p:cNvCxnSpPr/>
          <p:nvPr/>
        </p:nvCxnSpPr>
        <p:spPr>
          <a:xfrm flipH="1">
            <a:off x="803275" y="3795713"/>
            <a:ext cx="3032125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ck Arc 14">
            <a:extLst>
              <a:ext uri="{FF2B5EF4-FFF2-40B4-BE49-F238E27FC236}">
                <a16:creationId xmlns:a16="http://schemas.microsoft.com/office/drawing/2014/main" id="{92AE027A-5777-4573-8516-9B532B865EB9}"/>
              </a:ext>
            </a:extLst>
          </p:cNvPr>
          <p:cNvSpPr/>
          <p:nvPr/>
        </p:nvSpPr>
        <p:spPr>
          <a:xfrm rot="16200000">
            <a:off x="4086225" y="221615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6D6ECF02-85C7-4C8D-857D-C0C7EFA1C981}"/>
              </a:ext>
            </a:extLst>
          </p:cNvPr>
          <p:cNvSpPr/>
          <p:nvPr/>
        </p:nvSpPr>
        <p:spPr>
          <a:xfrm>
            <a:off x="4102100" y="3668713"/>
            <a:ext cx="303213" cy="2540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D0E0A104-E4B2-4F04-A7CA-578BDE5C7AB2}"/>
              </a:ext>
            </a:extLst>
          </p:cNvPr>
          <p:cNvSpPr/>
          <p:nvPr/>
        </p:nvSpPr>
        <p:spPr>
          <a:xfrm rot="8100000">
            <a:off x="4859338" y="2962275"/>
            <a:ext cx="293687" cy="2921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8CFD5B-018F-4249-92C2-6463A4A72EF9}"/>
              </a:ext>
            </a:extLst>
          </p:cNvPr>
          <p:cNvSpPr/>
          <p:nvPr/>
        </p:nvSpPr>
        <p:spPr>
          <a:xfrm rot="2700000">
            <a:off x="4909344" y="4148932"/>
            <a:ext cx="223837" cy="4254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3953792C-B311-48F7-9780-0938776E6D40}"/>
              </a:ext>
            </a:extLst>
          </p:cNvPr>
          <p:cNvSpPr/>
          <p:nvPr/>
        </p:nvSpPr>
        <p:spPr>
          <a:xfrm>
            <a:off x="4089400" y="4202113"/>
            <a:ext cx="328613" cy="2524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48143" name="Group 40">
            <a:extLst>
              <a:ext uri="{FF2B5EF4-FFF2-40B4-BE49-F238E27FC236}">
                <a16:creationId xmlns:a16="http://schemas.microsoft.com/office/drawing/2014/main" id="{A09828AE-2585-49A4-A763-F50B89EAA5E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1271588"/>
            <a:ext cx="3411538" cy="1136650"/>
            <a:chOff x="605233" y="3321848"/>
            <a:chExt cx="2709875" cy="1135589"/>
          </a:xfrm>
        </p:grpSpPr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155C7877-86AE-45DB-884D-3B3189ED9EA8}"/>
                </a:ext>
              </a:extLst>
            </p:cNvPr>
            <p:cNvSpPr txBox="1"/>
            <p:nvPr/>
          </p:nvSpPr>
          <p:spPr>
            <a:xfrm>
              <a:off x="605233" y="3626363"/>
              <a:ext cx="2709875" cy="831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Son los</a:t>
              </a:r>
              <a:r>
                <a:rPr lang="es-CO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lineamientos</a:t>
              </a:r>
              <a:r>
                <a:rPr lang="es-CO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que debe</a:t>
              </a:r>
              <a:r>
                <a:rPr lang="es-CO" altLang="ko-K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adoptar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en relación con el SARLAFT y deben orientar la actuación de los empleados para el funcionamiento de sistema. </a:t>
              </a:r>
            </a:p>
          </p:txBody>
        </p:sp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C751738D-8AA9-4F42-AD2E-D01BFB857608}"/>
                </a:ext>
              </a:extLst>
            </p:cNvPr>
            <p:cNvSpPr txBox="1"/>
            <p:nvPr/>
          </p:nvSpPr>
          <p:spPr>
            <a:xfrm>
              <a:off x="1085672" y="3321848"/>
              <a:ext cx="2060463" cy="277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POLÍTICAS</a:t>
              </a:r>
            </a:p>
          </p:txBody>
        </p:sp>
      </p:grpSp>
      <p:grpSp>
        <p:nvGrpSpPr>
          <p:cNvPr id="48144" name="Group 43">
            <a:extLst>
              <a:ext uri="{FF2B5EF4-FFF2-40B4-BE49-F238E27FC236}">
                <a16:creationId xmlns:a16="http://schemas.microsoft.com/office/drawing/2014/main" id="{63651DF9-0E9C-4B35-8554-C6765E3CF88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24138"/>
            <a:ext cx="3146425" cy="1195387"/>
            <a:chOff x="457583" y="3083538"/>
            <a:chExt cx="2500203" cy="1196081"/>
          </a:xfrm>
        </p:grpSpPr>
        <p:sp>
          <p:nvSpPr>
            <p:cNvPr id="30" name="TextBox 44">
              <a:extLst>
                <a:ext uri="{FF2B5EF4-FFF2-40B4-BE49-F238E27FC236}">
                  <a16:creationId xmlns:a16="http://schemas.microsoft.com/office/drawing/2014/main" id="{32D89BE0-FA7F-46A1-BB94-27ED6933C5EB}"/>
                </a:ext>
              </a:extLst>
            </p:cNvPr>
            <p:cNvSpPr txBox="1"/>
            <p:nvPr/>
          </p:nvSpPr>
          <p:spPr>
            <a:xfrm>
              <a:off x="457583" y="3448875"/>
              <a:ext cx="2500203" cy="830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cuenta con documentos y registros bajo estándares de integridad,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oportunidad, confiabilidad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disponibilidad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la información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4CC6BD8A-D44D-48F5-9C04-3E2CB0B4A866}"/>
                </a:ext>
              </a:extLst>
            </p:cNvPr>
            <p:cNvSpPr txBox="1"/>
            <p:nvPr/>
          </p:nvSpPr>
          <p:spPr>
            <a:xfrm>
              <a:off x="822144" y="3083538"/>
              <a:ext cx="2059955" cy="276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DOCUMENTACIÓN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145" name="Group 49">
            <a:extLst>
              <a:ext uri="{FF2B5EF4-FFF2-40B4-BE49-F238E27FC236}">
                <a16:creationId xmlns:a16="http://schemas.microsoft.com/office/drawing/2014/main" id="{DF64A0B9-10B6-448C-A84A-05B27C0B39AE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1758950"/>
            <a:ext cx="3003550" cy="1189038"/>
            <a:chOff x="750072" y="2910187"/>
            <a:chExt cx="2386926" cy="1189059"/>
          </a:xfrm>
        </p:grpSpPr>
        <p:sp>
          <p:nvSpPr>
            <p:cNvPr id="26" name="TextBox 50">
              <a:extLst>
                <a:ext uri="{FF2B5EF4-FFF2-40B4-BE49-F238E27FC236}">
                  <a16:creationId xmlns:a16="http://schemas.microsoft.com/office/drawing/2014/main" id="{67E69DDD-E61F-4F99-AB6C-89F1D0890961}"/>
                </a:ext>
              </a:extLst>
            </p:cNvPr>
            <p:cNvSpPr txBox="1"/>
            <p:nvPr/>
          </p:nvSpPr>
          <p:spPr>
            <a:xfrm>
              <a:off x="770257" y="3268968"/>
              <a:ext cx="2366741" cy="830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estableció procedimientos de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ejecución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control</a:t>
              </a:r>
              <a:r>
                <a:rPr lang="es-MX" altLang="ko-K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,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permitiendo la implementación y funcionamiento de las etapas y los elementos del SARLAFT.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E972A5DF-1B1C-4070-B5D8-E3F5CE8CA47A}"/>
                </a:ext>
              </a:extLst>
            </p:cNvPr>
            <p:cNvSpPr txBox="1"/>
            <p:nvPr/>
          </p:nvSpPr>
          <p:spPr>
            <a:xfrm>
              <a:off x="750072" y="2910187"/>
              <a:ext cx="2060175" cy="27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PROCEDIMIENTOS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146" name="Group 52">
            <a:extLst>
              <a:ext uri="{FF2B5EF4-FFF2-40B4-BE49-F238E27FC236}">
                <a16:creationId xmlns:a16="http://schemas.microsoft.com/office/drawing/2014/main" id="{E17E3C6F-D2A3-40CF-AB26-FBB661F9DC0D}"/>
              </a:ext>
            </a:extLst>
          </p:cNvPr>
          <p:cNvGrpSpPr>
            <a:grpSpLocks/>
          </p:cNvGrpSpPr>
          <p:nvPr/>
        </p:nvGrpSpPr>
        <p:grpSpPr bwMode="auto">
          <a:xfrm>
            <a:off x="5557838" y="3213100"/>
            <a:ext cx="2979737" cy="1189038"/>
            <a:chOff x="728252" y="3090428"/>
            <a:chExt cx="2368191" cy="1189059"/>
          </a:xfrm>
        </p:grpSpPr>
        <p:sp>
          <p:nvSpPr>
            <p:cNvPr id="24" name="TextBox 53">
              <a:extLst>
                <a:ext uri="{FF2B5EF4-FFF2-40B4-BE49-F238E27FC236}">
                  <a16:creationId xmlns:a16="http://schemas.microsoft.com/office/drawing/2014/main" id="{BB4B7563-FE04-4B6F-AA2F-173070FB5850}"/>
                </a:ext>
              </a:extLst>
            </p:cNvPr>
            <p:cNvSpPr txBox="1"/>
            <p:nvPr/>
          </p:nvSpPr>
          <p:spPr>
            <a:xfrm>
              <a:off x="800168" y="3449209"/>
              <a:ext cx="2296275" cy="830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estableció y asignó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facultades</a:t>
              </a:r>
              <a:r>
                <a:rPr lang="es-CO" altLang="ko-KR" sz="1200" b="1" dirty="0">
                  <a:cs typeface="Arial" pitchFamily="34" charset="0"/>
                </a:rPr>
                <a:t> </a:t>
              </a:r>
              <a:r>
                <a:rPr lang="es-CO" altLang="ko-KR" sz="1200" dirty="0">
                  <a:cs typeface="Arial" pitchFamily="34" charset="0"/>
                </a:rPr>
                <a:t>y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funciones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s-CO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relación con las distintas etapas y elementos del SARLAFT.     </a:t>
              </a:r>
            </a:p>
          </p:txBody>
        </p:sp>
        <p:sp>
          <p:nvSpPr>
            <p:cNvPr id="25" name="TextBox 54">
              <a:extLst>
                <a:ext uri="{FF2B5EF4-FFF2-40B4-BE49-F238E27FC236}">
                  <a16:creationId xmlns:a16="http://schemas.microsoft.com/office/drawing/2014/main" id="{3BA5FA73-333C-4FA3-8141-3916F95C1FA4}"/>
                </a:ext>
              </a:extLst>
            </p:cNvPr>
            <p:cNvSpPr txBox="1"/>
            <p:nvPr/>
          </p:nvSpPr>
          <p:spPr>
            <a:xfrm>
              <a:off x="728252" y="3090428"/>
              <a:ext cx="2288705" cy="27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ESTRUCTURA ORGANIZACIONAL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8846E01B-FFE0-4977-AC6A-5178E4174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Elementos del SARLAFT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531CBD60-305A-4C61-BACD-0FEB80E9F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Alcance del sistema de administración del riesgo LA/FT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7">
            <a:extLst>
              <a:ext uri="{FF2B5EF4-FFF2-40B4-BE49-F238E27FC236}">
                <a16:creationId xmlns:a16="http://schemas.microsoft.com/office/drawing/2014/main" id="{195B9FF2-16CA-49F8-9F60-1053F4732A9B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2032000"/>
            <a:ext cx="835025" cy="719138"/>
            <a:chOff x="3496214" y="1275606"/>
            <a:chExt cx="1060704" cy="914400"/>
          </a:xfrm>
        </p:grpSpPr>
        <p:sp>
          <p:nvSpPr>
            <p:cNvPr id="42" name="Hexagon 5">
              <a:extLst>
                <a:ext uri="{FF2B5EF4-FFF2-40B4-BE49-F238E27FC236}">
                  <a16:creationId xmlns:a16="http://schemas.microsoft.com/office/drawing/2014/main" id="{2ED95046-6B9C-4C04-8676-767B8EF2950B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Hexagon 6">
              <a:extLst>
                <a:ext uri="{FF2B5EF4-FFF2-40B4-BE49-F238E27FC236}">
                  <a16:creationId xmlns:a16="http://schemas.microsoft.com/office/drawing/2014/main" id="{A5EDADF6-A00B-4395-B007-2F414A317710}"/>
                </a:ext>
              </a:extLst>
            </p:cNvPr>
            <p:cNvSpPr/>
            <p:nvPr/>
          </p:nvSpPr>
          <p:spPr>
            <a:xfrm>
              <a:off x="3595025" y="1360385"/>
              <a:ext cx="863082" cy="744843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155" name="Group 9">
            <a:extLst>
              <a:ext uri="{FF2B5EF4-FFF2-40B4-BE49-F238E27FC236}">
                <a16:creationId xmlns:a16="http://schemas.microsoft.com/office/drawing/2014/main" id="{95E57702-BFA1-4266-A6F8-E96E307B4B94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751138"/>
            <a:ext cx="835025" cy="720725"/>
            <a:chOff x="3496214" y="1275606"/>
            <a:chExt cx="1060704" cy="914400"/>
          </a:xfrm>
        </p:grpSpPr>
        <p:sp>
          <p:nvSpPr>
            <p:cNvPr id="40" name="Hexagon 10">
              <a:extLst>
                <a:ext uri="{FF2B5EF4-FFF2-40B4-BE49-F238E27FC236}">
                  <a16:creationId xmlns:a16="http://schemas.microsoft.com/office/drawing/2014/main" id="{0EAC9A17-420B-40F7-A380-2771926592DA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Hexagon 11">
              <a:extLst>
                <a:ext uri="{FF2B5EF4-FFF2-40B4-BE49-F238E27FC236}">
                  <a16:creationId xmlns:a16="http://schemas.microsoft.com/office/drawing/2014/main" id="{29C49F71-B061-406E-A5D4-34020DBFB317}"/>
                </a:ext>
              </a:extLst>
            </p:cNvPr>
            <p:cNvSpPr/>
            <p:nvPr/>
          </p:nvSpPr>
          <p:spPr>
            <a:xfrm>
              <a:off x="3595025" y="1360198"/>
              <a:ext cx="863082" cy="7452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156" name="Group 12">
            <a:extLst>
              <a:ext uri="{FF2B5EF4-FFF2-40B4-BE49-F238E27FC236}">
                <a16:creationId xmlns:a16="http://schemas.microsoft.com/office/drawing/2014/main" id="{27D6023B-0243-49FE-8DAA-6E50EE017472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3435350"/>
            <a:ext cx="835025" cy="720725"/>
            <a:chOff x="3496214" y="1275606"/>
            <a:chExt cx="1060704" cy="914400"/>
          </a:xfrm>
        </p:grpSpPr>
        <p:sp>
          <p:nvSpPr>
            <p:cNvPr id="38" name="Hexagon 13">
              <a:extLst>
                <a:ext uri="{FF2B5EF4-FFF2-40B4-BE49-F238E27FC236}">
                  <a16:creationId xmlns:a16="http://schemas.microsoft.com/office/drawing/2014/main" id="{9A078D20-3954-4A95-A7C7-578C1EB58930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Hexagon 14">
              <a:extLst>
                <a:ext uri="{FF2B5EF4-FFF2-40B4-BE49-F238E27FC236}">
                  <a16:creationId xmlns:a16="http://schemas.microsoft.com/office/drawing/2014/main" id="{35F656D3-3EFA-42D9-AD0E-42C2BD006F87}"/>
                </a:ext>
              </a:extLst>
            </p:cNvPr>
            <p:cNvSpPr/>
            <p:nvPr/>
          </p:nvSpPr>
          <p:spPr>
            <a:xfrm>
              <a:off x="3595025" y="1360198"/>
              <a:ext cx="863082" cy="7452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157" name="Group 21">
            <a:extLst>
              <a:ext uri="{FF2B5EF4-FFF2-40B4-BE49-F238E27FC236}">
                <a16:creationId xmlns:a16="http://schemas.microsoft.com/office/drawing/2014/main" id="{1F308285-B4A7-49E9-96CD-B7680FE5C6B8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011613"/>
            <a:ext cx="835025" cy="720725"/>
            <a:chOff x="3496214" y="1275606"/>
            <a:chExt cx="1060704" cy="914400"/>
          </a:xfrm>
        </p:grpSpPr>
        <p:sp>
          <p:nvSpPr>
            <p:cNvPr id="34" name="Hexagon 22">
              <a:extLst>
                <a:ext uri="{FF2B5EF4-FFF2-40B4-BE49-F238E27FC236}">
                  <a16:creationId xmlns:a16="http://schemas.microsoft.com/office/drawing/2014/main" id="{097137E7-C876-444B-85DA-A0DFF4DB3820}"/>
                </a:ext>
              </a:extLst>
            </p:cNvPr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Hexagon 23">
              <a:extLst>
                <a:ext uri="{FF2B5EF4-FFF2-40B4-BE49-F238E27FC236}">
                  <a16:creationId xmlns:a16="http://schemas.microsoft.com/office/drawing/2014/main" id="{8CFD6E03-D902-422A-802D-2C695F83537D}"/>
                </a:ext>
              </a:extLst>
            </p:cNvPr>
            <p:cNvSpPr/>
            <p:nvPr/>
          </p:nvSpPr>
          <p:spPr>
            <a:xfrm>
              <a:off x="3595025" y="1360198"/>
              <a:ext cx="863082" cy="7452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24">
            <a:extLst>
              <a:ext uri="{FF2B5EF4-FFF2-40B4-BE49-F238E27FC236}">
                <a16:creationId xmlns:a16="http://schemas.microsoft.com/office/drawing/2014/main" id="{0CDFEBE4-0C47-4A0D-B252-15E94A64997E}"/>
              </a:ext>
            </a:extLst>
          </p:cNvPr>
          <p:cNvCxnSpPr/>
          <p:nvPr/>
        </p:nvCxnSpPr>
        <p:spPr>
          <a:xfrm>
            <a:off x="5429250" y="3111500"/>
            <a:ext cx="303053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1">
            <a:extLst>
              <a:ext uri="{FF2B5EF4-FFF2-40B4-BE49-F238E27FC236}">
                <a16:creationId xmlns:a16="http://schemas.microsoft.com/office/drawing/2014/main" id="{DF876B60-1B77-4D54-9D1D-1CF145D78D58}"/>
              </a:ext>
            </a:extLst>
          </p:cNvPr>
          <p:cNvCxnSpPr/>
          <p:nvPr/>
        </p:nvCxnSpPr>
        <p:spPr>
          <a:xfrm>
            <a:off x="5429250" y="4371975"/>
            <a:ext cx="303053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2">
            <a:extLst>
              <a:ext uri="{FF2B5EF4-FFF2-40B4-BE49-F238E27FC236}">
                <a16:creationId xmlns:a16="http://schemas.microsoft.com/office/drawing/2014/main" id="{B1B4779B-FAF1-41AE-8259-DD4EE70E3DF6}"/>
              </a:ext>
            </a:extLst>
          </p:cNvPr>
          <p:cNvCxnSpPr/>
          <p:nvPr/>
        </p:nvCxnSpPr>
        <p:spPr>
          <a:xfrm flipH="1">
            <a:off x="803275" y="2390775"/>
            <a:ext cx="3032125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3">
            <a:extLst>
              <a:ext uri="{FF2B5EF4-FFF2-40B4-BE49-F238E27FC236}">
                <a16:creationId xmlns:a16="http://schemas.microsoft.com/office/drawing/2014/main" id="{3064E0FE-6BD0-41D3-828F-597624AC3EAD}"/>
              </a:ext>
            </a:extLst>
          </p:cNvPr>
          <p:cNvCxnSpPr/>
          <p:nvPr/>
        </p:nvCxnSpPr>
        <p:spPr>
          <a:xfrm flipH="1">
            <a:off x="803275" y="3795713"/>
            <a:ext cx="3032125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ck Arc 14">
            <a:extLst>
              <a:ext uri="{FF2B5EF4-FFF2-40B4-BE49-F238E27FC236}">
                <a16:creationId xmlns:a16="http://schemas.microsoft.com/office/drawing/2014/main" id="{155BBC28-0B13-47AD-AEED-383BF1A2CF98}"/>
              </a:ext>
            </a:extLst>
          </p:cNvPr>
          <p:cNvSpPr/>
          <p:nvPr/>
        </p:nvSpPr>
        <p:spPr>
          <a:xfrm rot="16200000">
            <a:off x="4086225" y="221615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8AACAC48-5F14-41E2-ABD3-B0826E4D850B}"/>
              </a:ext>
            </a:extLst>
          </p:cNvPr>
          <p:cNvSpPr/>
          <p:nvPr/>
        </p:nvSpPr>
        <p:spPr>
          <a:xfrm>
            <a:off x="4102100" y="3668713"/>
            <a:ext cx="303213" cy="2540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F4C726B4-FFF7-4CF6-BF10-FE41117E26E1}"/>
              </a:ext>
            </a:extLst>
          </p:cNvPr>
          <p:cNvSpPr/>
          <p:nvPr/>
        </p:nvSpPr>
        <p:spPr>
          <a:xfrm rot="8100000">
            <a:off x="4859338" y="2962275"/>
            <a:ext cx="293687" cy="2921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B1E3A-EC56-4286-80BB-3FA9415274BE}"/>
              </a:ext>
            </a:extLst>
          </p:cNvPr>
          <p:cNvSpPr/>
          <p:nvPr/>
        </p:nvSpPr>
        <p:spPr>
          <a:xfrm rot="2700000">
            <a:off x="4909344" y="4148932"/>
            <a:ext cx="223837" cy="4254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5D0822F4-1C47-4BF4-9F72-99F7E65A54F1}"/>
              </a:ext>
            </a:extLst>
          </p:cNvPr>
          <p:cNvSpPr/>
          <p:nvPr/>
        </p:nvSpPr>
        <p:spPr>
          <a:xfrm>
            <a:off x="4089400" y="4202113"/>
            <a:ext cx="328613" cy="2524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49167" name="Group 40">
            <a:extLst>
              <a:ext uri="{FF2B5EF4-FFF2-40B4-BE49-F238E27FC236}">
                <a16:creationId xmlns:a16="http://schemas.microsoft.com/office/drawing/2014/main" id="{09F8A751-B3C3-4CD4-9C93-DDF7EFF2FD61}"/>
              </a:ext>
            </a:extLst>
          </p:cNvPr>
          <p:cNvGrpSpPr>
            <a:grpSpLocks/>
          </p:cNvGrpSpPr>
          <p:nvPr/>
        </p:nvGrpSpPr>
        <p:grpSpPr bwMode="auto">
          <a:xfrm>
            <a:off x="733425" y="1271588"/>
            <a:ext cx="3295650" cy="1125537"/>
            <a:chOff x="819939" y="3321848"/>
            <a:chExt cx="2617613" cy="1124658"/>
          </a:xfrm>
        </p:grpSpPr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4BC88602-46E3-4D66-A3BA-3F9AEB41936B}"/>
                </a:ext>
              </a:extLst>
            </p:cNvPr>
            <p:cNvSpPr txBox="1"/>
            <p:nvPr/>
          </p:nvSpPr>
          <p:spPr>
            <a:xfrm>
              <a:off x="819939" y="3615306"/>
              <a:ext cx="2617613" cy="831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estableció y asignó facultades y</a:t>
              </a:r>
              <a:r>
                <a:rPr lang="es-MX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funciones</a:t>
              </a:r>
              <a:r>
                <a:rPr lang="es-MX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 relación con las distintas etapas y elementos del SARLAFT, para los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órganos de control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42">
              <a:extLst>
                <a:ext uri="{FF2B5EF4-FFF2-40B4-BE49-F238E27FC236}">
                  <a16:creationId xmlns:a16="http://schemas.microsoft.com/office/drawing/2014/main" id="{4F0A3381-3269-42EA-A60A-9549719D1938}"/>
                </a:ext>
              </a:extLst>
            </p:cNvPr>
            <p:cNvSpPr txBox="1"/>
            <p:nvPr/>
          </p:nvSpPr>
          <p:spPr>
            <a:xfrm>
              <a:off x="1085988" y="3321848"/>
              <a:ext cx="2060298" cy="277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ÓRGANOS DE CONTROL</a:t>
              </a:r>
            </a:p>
          </p:txBody>
        </p:sp>
      </p:grpSp>
      <p:grpSp>
        <p:nvGrpSpPr>
          <p:cNvPr id="49168" name="Group 43">
            <a:extLst>
              <a:ext uri="{FF2B5EF4-FFF2-40B4-BE49-F238E27FC236}">
                <a16:creationId xmlns:a16="http://schemas.microsoft.com/office/drawing/2014/main" id="{8EE9C124-9BC2-44BE-AABB-3A31E83714FE}"/>
              </a:ext>
            </a:extLst>
          </p:cNvPr>
          <p:cNvGrpSpPr>
            <a:grpSpLocks/>
          </p:cNvGrpSpPr>
          <p:nvPr/>
        </p:nvGrpSpPr>
        <p:grpSpPr bwMode="auto">
          <a:xfrm>
            <a:off x="-147638" y="2505075"/>
            <a:ext cx="4029076" cy="1268413"/>
            <a:chOff x="-144574" y="2964227"/>
            <a:chExt cx="3200768" cy="1268901"/>
          </a:xfrm>
        </p:grpSpPr>
        <p:sp>
          <p:nvSpPr>
            <p:cNvPr id="30" name="TextBox 44">
              <a:extLst>
                <a:ext uri="{FF2B5EF4-FFF2-40B4-BE49-F238E27FC236}">
                  <a16:creationId xmlns:a16="http://schemas.microsoft.com/office/drawing/2014/main" id="{9E505EA0-37B8-4D02-A0CF-62EC26AD4A19}"/>
                </a:ext>
              </a:extLst>
            </p:cNvPr>
            <p:cNvSpPr txBox="1"/>
            <p:nvPr/>
          </p:nvSpPr>
          <p:spPr>
            <a:xfrm>
              <a:off x="229984" y="3216737"/>
              <a:ext cx="2826210" cy="1016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promueve la creación de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programas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divulgación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que incluye el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despliegue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la información, con el fin de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cerrar brechas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 el conocimiento y aplicación del SARLAFT.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AB1FAF43-4585-4723-8D53-550399DDD4BE}"/>
                </a:ext>
              </a:extLst>
            </p:cNvPr>
            <p:cNvSpPr txBox="1"/>
            <p:nvPr/>
          </p:nvSpPr>
          <p:spPr>
            <a:xfrm>
              <a:off x="-144574" y="2964227"/>
              <a:ext cx="3026731" cy="27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DIVULGACIÓN DE LA INFORMACIÓN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169" name="Group 49">
            <a:extLst>
              <a:ext uri="{FF2B5EF4-FFF2-40B4-BE49-F238E27FC236}">
                <a16:creationId xmlns:a16="http://schemas.microsoft.com/office/drawing/2014/main" id="{1953AFA7-F8FC-4EFE-9BAC-B8E43C3E374C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1758950"/>
            <a:ext cx="3090863" cy="1189038"/>
            <a:chOff x="750072" y="2910187"/>
            <a:chExt cx="2456503" cy="1189059"/>
          </a:xfrm>
        </p:grpSpPr>
        <p:sp>
          <p:nvSpPr>
            <p:cNvPr id="26" name="TextBox 50">
              <a:extLst>
                <a:ext uri="{FF2B5EF4-FFF2-40B4-BE49-F238E27FC236}">
                  <a16:creationId xmlns:a16="http://schemas.microsoft.com/office/drawing/2014/main" id="{7FA9C979-B034-482F-9E19-26A1A6C7E965}"/>
                </a:ext>
              </a:extLst>
            </p:cNvPr>
            <p:cNvSpPr txBox="1"/>
            <p:nvPr/>
          </p:nvSpPr>
          <p:spPr>
            <a:xfrm>
              <a:off x="770259" y="3268968"/>
              <a:ext cx="2059072" cy="830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COSMEPOP, cuenta con las </a:t>
              </a:r>
              <a:r>
                <a:rPr lang="es-MX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herramientas tecnológicas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 soportar los procesos del SARLAFT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744D28AC-E92A-43DB-852E-47ACDE98E4A1}"/>
                </a:ext>
              </a:extLst>
            </p:cNvPr>
            <p:cNvSpPr txBox="1"/>
            <p:nvPr/>
          </p:nvSpPr>
          <p:spPr>
            <a:xfrm>
              <a:off x="750072" y="2910187"/>
              <a:ext cx="2456503" cy="27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INFRAESTRUCTURA TECNOLÓGICA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170" name="Group 52">
            <a:extLst>
              <a:ext uri="{FF2B5EF4-FFF2-40B4-BE49-F238E27FC236}">
                <a16:creationId xmlns:a16="http://schemas.microsoft.com/office/drawing/2014/main" id="{D1EEBAE0-F965-49A9-9D19-41A80D3A81B1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213100"/>
            <a:ext cx="3244850" cy="1211263"/>
            <a:chOff x="660930" y="3090428"/>
            <a:chExt cx="2577597" cy="1210594"/>
          </a:xfrm>
        </p:grpSpPr>
        <p:sp>
          <p:nvSpPr>
            <p:cNvPr id="24" name="TextBox 53">
              <a:extLst>
                <a:ext uri="{FF2B5EF4-FFF2-40B4-BE49-F238E27FC236}">
                  <a16:creationId xmlns:a16="http://schemas.microsoft.com/office/drawing/2014/main" id="{30A851CA-2065-4272-9B14-399BB1CE4C3C}"/>
                </a:ext>
              </a:extLst>
            </p:cNvPr>
            <p:cNvSpPr txBox="1"/>
            <p:nvPr/>
          </p:nvSpPr>
          <p:spPr>
            <a:xfrm>
              <a:off x="660930" y="3469631"/>
              <a:ext cx="2577597" cy="831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COSMEPOP ha definido</a:t>
              </a:r>
              <a:r>
                <a:rPr lang="es-CO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programas</a:t>
              </a:r>
              <a:r>
                <a:rPr lang="es-CO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</a:t>
              </a:r>
              <a:r>
                <a:rPr lang="es-CO" altLang="ko-K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capacitación</a:t>
              </a: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dirigido a las partes interesadas para el cumplimiento del SARLAFT</a:t>
              </a:r>
            </a:p>
          </p:txBody>
        </p:sp>
        <p:sp>
          <p:nvSpPr>
            <p:cNvPr id="25" name="TextBox 54">
              <a:extLst>
                <a:ext uri="{FF2B5EF4-FFF2-40B4-BE49-F238E27FC236}">
                  <a16:creationId xmlns:a16="http://schemas.microsoft.com/office/drawing/2014/main" id="{E70568F2-2448-40A2-ADF7-BF3FCE68DCE2}"/>
                </a:ext>
              </a:extLst>
            </p:cNvPr>
            <p:cNvSpPr txBox="1"/>
            <p:nvPr/>
          </p:nvSpPr>
          <p:spPr>
            <a:xfrm>
              <a:off x="727766" y="3090428"/>
              <a:ext cx="2288816" cy="277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CAPACITACIÓN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AE591ECF-43DD-4E12-A355-E8B90D219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Elementos del SARLAFT</a:t>
            </a:r>
          </a:p>
        </p:txBody>
      </p:sp>
      <p:sp>
        <p:nvSpPr>
          <p:cNvPr id="47" name="Marcador de texto 3">
            <a:extLst>
              <a:ext uri="{FF2B5EF4-FFF2-40B4-BE49-F238E27FC236}">
                <a16:creationId xmlns:a16="http://schemas.microsoft.com/office/drawing/2014/main" id="{ED5D6A57-BEA0-4118-81E5-B7CA506F9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Alcance del sistema de administración del riesgo LA/FT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553CE-B0A2-4880-9E2F-2EADB48B1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097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Riesgos Asociados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B74288-680A-4817-9DC6-E80C04D71630}"/>
              </a:ext>
            </a:extLst>
          </p:cNvPr>
          <p:cNvGrpSpPr/>
          <p:nvPr/>
        </p:nvGrpSpPr>
        <p:grpSpPr>
          <a:xfrm>
            <a:off x="-1" y="3196013"/>
            <a:ext cx="2189365" cy="467930"/>
            <a:chOff x="3613661" y="3185688"/>
            <a:chExt cx="1610319" cy="467930"/>
          </a:xfrm>
          <a:noFill/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2A979088-D03F-491C-BCF8-E1D858FCA814}"/>
                </a:ext>
              </a:extLst>
            </p:cNvPr>
            <p:cNvSpPr txBox="1">
              <a:spLocks/>
            </p:cNvSpPr>
            <p:nvPr/>
          </p:nvSpPr>
          <p:spPr>
            <a:xfrm>
              <a:off x="3613661" y="3185688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s-MX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RIESGO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455AFA72-C93B-49FE-AC24-BCF868746771}"/>
                </a:ext>
              </a:extLst>
            </p:cNvPr>
            <p:cNvSpPr txBox="1">
              <a:spLocks/>
            </p:cNvSpPr>
            <p:nvPr/>
          </p:nvSpPr>
          <p:spPr>
            <a:xfrm>
              <a:off x="3639803" y="3404038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REPUTACIONAL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EFDD11-4259-4BA6-B07D-8E9BCF9F5FA8}"/>
              </a:ext>
            </a:extLst>
          </p:cNvPr>
          <p:cNvGrpSpPr/>
          <p:nvPr/>
        </p:nvGrpSpPr>
        <p:grpSpPr>
          <a:xfrm>
            <a:off x="2579947" y="3219822"/>
            <a:ext cx="1685304" cy="444121"/>
            <a:chOff x="3990718" y="3197408"/>
            <a:chExt cx="1612032" cy="444121"/>
          </a:xfrm>
          <a:noFill/>
        </p:grpSpPr>
        <p:sp>
          <p:nvSpPr>
            <p:cNvPr id="20" name="Text Placeholder 17">
              <a:extLst>
                <a:ext uri="{FF2B5EF4-FFF2-40B4-BE49-F238E27FC236}">
                  <a16:creationId xmlns:a16="http://schemas.microsoft.com/office/drawing/2014/main" id="{2479C44C-D9AA-42F4-865E-9D0CFDCE820A}"/>
                </a:ext>
              </a:extLst>
            </p:cNvPr>
            <p:cNvSpPr txBox="1">
              <a:spLocks/>
            </p:cNvSpPr>
            <p:nvPr/>
          </p:nvSpPr>
          <p:spPr>
            <a:xfrm>
              <a:off x="4018573" y="3197408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s-MX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RIESGO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 Placeholder 18">
              <a:extLst>
                <a:ext uri="{FF2B5EF4-FFF2-40B4-BE49-F238E27FC236}">
                  <a16:creationId xmlns:a16="http://schemas.microsoft.com/office/drawing/2014/main" id="{293E795E-67B5-4A66-BAA5-B80683F3430C}"/>
                </a:ext>
              </a:extLst>
            </p:cNvPr>
            <p:cNvSpPr txBox="1">
              <a:spLocks/>
            </p:cNvSpPr>
            <p:nvPr/>
          </p:nvSpPr>
          <p:spPr>
            <a:xfrm>
              <a:off x="3990718" y="3391949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OPERATIVO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258729-E070-4A54-B45D-3B4955564B47}"/>
              </a:ext>
            </a:extLst>
          </p:cNvPr>
          <p:cNvGrpSpPr/>
          <p:nvPr/>
        </p:nvGrpSpPr>
        <p:grpSpPr>
          <a:xfrm>
            <a:off x="4907863" y="3210501"/>
            <a:ext cx="1656184" cy="429193"/>
            <a:chOff x="3780073" y="3187555"/>
            <a:chExt cx="1584178" cy="429193"/>
          </a:xfrm>
          <a:noFill/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FAF0409C-ECDB-40D7-BB64-D06AAC2D0F37}"/>
                </a:ext>
              </a:extLst>
            </p:cNvPr>
            <p:cNvSpPr txBox="1">
              <a:spLocks/>
            </p:cNvSpPr>
            <p:nvPr/>
          </p:nvSpPr>
          <p:spPr>
            <a:xfrm>
              <a:off x="3780074" y="3187555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RIESGO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CD4AA849-D960-4506-99AB-11212885B070}"/>
                </a:ext>
              </a:extLst>
            </p:cNvPr>
            <p:cNvSpPr txBox="1">
              <a:spLocks/>
            </p:cNvSpPr>
            <p:nvPr/>
          </p:nvSpPr>
          <p:spPr>
            <a:xfrm>
              <a:off x="3780073" y="3367168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LEGAL</a:t>
              </a: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557769-E7BE-4E09-9362-CA45D9543939}"/>
              </a:ext>
            </a:extLst>
          </p:cNvPr>
          <p:cNvGrpSpPr/>
          <p:nvPr/>
        </p:nvGrpSpPr>
        <p:grpSpPr>
          <a:xfrm>
            <a:off x="7235787" y="3219822"/>
            <a:ext cx="1656183" cy="426836"/>
            <a:chOff x="3779910" y="3197408"/>
            <a:chExt cx="1584177" cy="426836"/>
          </a:xfrm>
          <a:noFill/>
        </p:grpSpPr>
        <p:sp>
          <p:nvSpPr>
            <p:cNvPr id="30" name="Text Placeholder 17">
              <a:extLst>
                <a:ext uri="{FF2B5EF4-FFF2-40B4-BE49-F238E27FC236}">
                  <a16:creationId xmlns:a16="http://schemas.microsoft.com/office/drawing/2014/main" id="{95DAEA33-04B1-45C5-85A4-0CB72D7CB2B6}"/>
                </a:ext>
              </a:extLst>
            </p:cNvPr>
            <p:cNvSpPr txBox="1">
              <a:spLocks/>
            </p:cNvSpPr>
            <p:nvPr/>
          </p:nvSpPr>
          <p:spPr>
            <a:xfrm>
              <a:off x="3779910" y="3197408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s-MX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RIESGO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 Placeholder 18">
              <a:extLst>
                <a:ext uri="{FF2B5EF4-FFF2-40B4-BE49-F238E27FC236}">
                  <a16:creationId xmlns:a16="http://schemas.microsoft.com/office/drawing/2014/main" id="{6EC70ED6-ED3B-4DB9-A27E-B43C221947C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0" y="337466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s-MX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CONTAGIO</a:t>
              </a:r>
              <a:r>
                <a:rPr lang="es-MX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endParaRPr 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43FC87A-AB6E-433F-A266-B2D0E4E296B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9719" r="19719"/>
          <a:stretch>
            <a:fillRect/>
          </a:stretch>
        </p:blipFill>
        <p:spPr>
          <a:xfrm>
            <a:off x="2327275" y="1347788"/>
            <a:ext cx="2160588" cy="1871662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ADFF5CF-8C57-46F7-9C69-86C3D8FA6B0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12923" r="12923"/>
          <a:stretch>
            <a:fillRect/>
          </a:stretch>
        </p:blipFill>
        <p:spPr>
          <a:xfrm>
            <a:off x="4656138" y="1347788"/>
            <a:ext cx="2160587" cy="1871662"/>
          </a:xfr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DB47709-F802-421C-9762-B5F1A83AC96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/>
          <a:srcRect l="21591" r="21591"/>
          <a:stretch>
            <a:fillRect/>
          </a:stretch>
        </p:blipFill>
        <p:spPr>
          <a:xfrm>
            <a:off x="0" y="1347788"/>
            <a:ext cx="2160588" cy="1871662"/>
          </a:xfrm>
        </p:spPr>
      </p:pic>
      <p:sp>
        <p:nvSpPr>
          <p:cNvPr id="50186" name="CuadroTexto 31">
            <a:extLst>
              <a:ext uri="{FF2B5EF4-FFF2-40B4-BE49-F238E27FC236}">
                <a16:creationId xmlns:a16="http://schemas.microsoft.com/office/drawing/2014/main" id="{051BB54C-35C2-4D0C-9461-2394DC6A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681038"/>
            <a:ext cx="5811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400">
                <a:solidFill>
                  <a:schemeClr val="bg1"/>
                </a:solidFill>
              </a:rPr>
              <a:t>Son las consecuencias en que podría incurrir COSMEPOP</a:t>
            </a:r>
            <a:r>
              <a:rPr lang="es-MX" altLang="en-US" sz="1400" i="1">
                <a:solidFill>
                  <a:schemeClr val="bg1"/>
                </a:solidFill>
              </a:rPr>
              <a:t>.</a:t>
            </a:r>
            <a:endParaRPr lang="en-US" altLang="en-US" sz="1400" i="1">
              <a:solidFill>
                <a:schemeClr val="bg1"/>
              </a:solidFill>
            </a:endParaRPr>
          </a:p>
        </p:txBody>
      </p:sp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D439FF82-E534-4590-A246-27AC824580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/>
          <a:srcRect t="6686" b="6686"/>
          <a:stretch>
            <a:fillRect/>
          </a:stretch>
        </p:blipFill>
        <p:spPr>
          <a:xfrm>
            <a:off x="6983413" y="1347788"/>
            <a:ext cx="2160587" cy="1871662"/>
          </a:xfrm>
        </p:spPr>
      </p:pic>
      <p:sp>
        <p:nvSpPr>
          <p:cNvPr id="50188" name="CuadroTexto 35">
            <a:extLst>
              <a:ext uri="{FF2B5EF4-FFF2-40B4-BE49-F238E27FC236}">
                <a16:creationId xmlns:a16="http://schemas.microsoft.com/office/drawing/2014/main" id="{30A6A542-DBC0-4251-B330-7B4DD822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673475"/>
            <a:ext cx="2181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0" hangingPunct="1"/>
            <a:r>
              <a:rPr lang="es-MX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Posibilidad de perdidas por desprestigio, mala imagen, publicidad negativa, cierta o no, respecto a COSMEPOP y sus prácticas de negocio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89" name="CuadroTexto 37">
            <a:extLst>
              <a:ext uri="{FF2B5EF4-FFF2-40B4-BE49-F238E27FC236}">
                <a16:creationId xmlns:a16="http://schemas.microsoft.com/office/drawing/2014/main" id="{6C097913-62FB-44FC-8468-B0F2ACA5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581400"/>
            <a:ext cx="218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0" hangingPunct="1"/>
            <a:r>
              <a:rPr lang="es-MX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Posibilidad de perdidas por deficiencias, fallas o inadecuaciones, en el recurso humano, los procesos, la tecnología, la infraestructura o por acontecimientos  externos.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90" name="CuadroTexto 39">
            <a:extLst>
              <a:ext uri="{FF2B5EF4-FFF2-40B4-BE49-F238E27FC236}">
                <a16:creationId xmlns:a16="http://schemas.microsoft.com/office/drawing/2014/main" id="{73CEFC7C-28F1-4FF2-B5FA-09F55338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673475"/>
            <a:ext cx="218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0" hangingPunct="1"/>
            <a:r>
              <a:rPr lang="es-MX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Posibilidad que COSMEPOP sea sancionada o multada u obligada a indemnizar daños por el  incumplimiento  de normas o regulaciones. 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91" name="CuadroTexto 40">
            <a:extLst>
              <a:ext uri="{FF2B5EF4-FFF2-40B4-BE49-F238E27FC236}">
                <a16:creationId xmlns:a16="http://schemas.microsoft.com/office/drawing/2014/main" id="{C956DE00-1DC1-4251-BAA0-17070B60D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663950"/>
            <a:ext cx="218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0" hangingPunct="1"/>
            <a:r>
              <a:rPr lang="es-MX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Posibilidad de perdida que COSMEPOP pueda estar expuesta, directa o indirectamente por una acción o experiencia de un relacionado o asociado</a:t>
            </a: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8391608-34F2-4CB0-98A8-4DF5C70D8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Esquema LA/FT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3922F-8806-421D-B347-BEE24FF05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Esquema tradicional de lucha contra LA/FT</a:t>
            </a:r>
            <a:endParaRPr lang="en-US" dirty="0"/>
          </a:p>
        </p:txBody>
      </p:sp>
      <p:grpSp>
        <p:nvGrpSpPr>
          <p:cNvPr id="52228" name="Group 17">
            <a:extLst>
              <a:ext uri="{FF2B5EF4-FFF2-40B4-BE49-F238E27FC236}">
                <a16:creationId xmlns:a16="http://schemas.microsoft.com/office/drawing/2014/main" id="{DCB900A5-5084-48B5-BF04-33A7642BBA66}"/>
              </a:ext>
            </a:extLst>
          </p:cNvPr>
          <p:cNvGrpSpPr>
            <a:grpSpLocks/>
          </p:cNvGrpSpPr>
          <p:nvPr/>
        </p:nvGrpSpPr>
        <p:grpSpPr bwMode="auto">
          <a:xfrm>
            <a:off x="4722813" y="1625600"/>
            <a:ext cx="971550" cy="971550"/>
            <a:chOff x="4914092" y="1771869"/>
            <a:chExt cx="972000" cy="97200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5F2577A2-39B8-4EA2-84FF-D47C5869B11A}"/>
                </a:ext>
              </a:extLst>
            </p:cNvPr>
            <p:cNvSpPr/>
            <p:nvPr/>
          </p:nvSpPr>
          <p:spPr>
            <a:xfrm>
              <a:off x="4914092" y="1771869"/>
              <a:ext cx="972000" cy="9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992D3160-5960-4445-AA51-F0EC9575A1CD}"/>
                </a:ext>
              </a:extLst>
            </p:cNvPr>
            <p:cNvSpPr/>
            <p:nvPr/>
          </p:nvSpPr>
          <p:spPr>
            <a:xfrm>
              <a:off x="5004621" y="1862399"/>
              <a:ext cx="790941" cy="7909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229" name="Group 20">
            <a:extLst>
              <a:ext uri="{FF2B5EF4-FFF2-40B4-BE49-F238E27FC236}">
                <a16:creationId xmlns:a16="http://schemas.microsoft.com/office/drawing/2014/main" id="{720722DA-06F9-45E8-A611-D332C59EE070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2165350"/>
            <a:ext cx="973137" cy="973138"/>
            <a:chOff x="4362030" y="2312124"/>
            <a:chExt cx="972000" cy="972000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6C5FDB0B-4321-486E-8237-0D73C019E5E9}"/>
                </a:ext>
              </a:extLst>
            </p:cNvPr>
            <p:cNvSpPr/>
            <p:nvPr/>
          </p:nvSpPr>
          <p:spPr>
            <a:xfrm>
              <a:off x="4362030" y="2312124"/>
              <a:ext cx="972000" cy="9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B1A796F3-7F45-4F26-8B56-D31244769736}"/>
                </a:ext>
              </a:extLst>
            </p:cNvPr>
            <p:cNvSpPr/>
            <p:nvPr/>
          </p:nvSpPr>
          <p:spPr>
            <a:xfrm>
              <a:off x="4452411" y="2402506"/>
              <a:ext cx="791237" cy="79123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230" name="Group 15">
            <a:extLst>
              <a:ext uri="{FF2B5EF4-FFF2-40B4-BE49-F238E27FC236}">
                <a16:creationId xmlns:a16="http://schemas.microsoft.com/office/drawing/2014/main" id="{366714F3-04E3-4A72-AF42-4D6EECA6CF70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2706688"/>
            <a:ext cx="971550" cy="971550"/>
            <a:chOff x="3809969" y="2852379"/>
            <a:chExt cx="972000" cy="972000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8FC40154-9F8B-41FE-B667-281758E2AF9D}"/>
                </a:ext>
              </a:extLst>
            </p:cNvPr>
            <p:cNvSpPr/>
            <p:nvPr/>
          </p:nvSpPr>
          <p:spPr>
            <a:xfrm>
              <a:off x="3809969" y="2852379"/>
              <a:ext cx="972000" cy="9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EE0B4571-7F11-44D6-8D04-C77154C3C83C}"/>
                </a:ext>
              </a:extLst>
            </p:cNvPr>
            <p:cNvSpPr/>
            <p:nvPr/>
          </p:nvSpPr>
          <p:spPr>
            <a:xfrm>
              <a:off x="3895734" y="2960379"/>
              <a:ext cx="792530" cy="7925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Block Arc 14">
            <a:extLst>
              <a:ext uri="{FF2B5EF4-FFF2-40B4-BE49-F238E27FC236}">
                <a16:creationId xmlns:a16="http://schemas.microsoft.com/office/drawing/2014/main" id="{9DC26223-F602-405A-AC4C-63831AF8049B}"/>
              </a:ext>
            </a:extLst>
          </p:cNvPr>
          <p:cNvSpPr/>
          <p:nvPr/>
        </p:nvSpPr>
        <p:spPr>
          <a:xfrm rot="16200000">
            <a:off x="5102225" y="184467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FBEA9C04-22E6-4E39-A830-BFE9B8BA0AB2}"/>
              </a:ext>
            </a:extLst>
          </p:cNvPr>
          <p:cNvSpPr/>
          <p:nvPr/>
        </p:nvSpPr>
        <p:spPr>
          <a:xfrm>
            <a:off x="4591050" y="2405063"/>
            <a:ext cx="303213" cy="2540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F48A13F-09F4-4D79-A959-54F1B5783463}"/>
              </a:ext>
            </a:extLst>
          </p:cNvPr>
          <p:cNvSpPr/>
          <p:nvPr/>
        </p:nvSpPr>
        <p:spPr>
          <a:xfrm rot="2700000">
            <a:off x="4108450" y="2894013"/>
            <a:ext cx="222250" cy="4254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52234" name="Group 14">
            <a:extLst>
              <a:ext uri="{FF2B5EF4-FFF2-40B4-BE49-F238E27FC236}">
                <a16:creationId xmlns:a16="http://schemas.microsoft.com/office/drawing/2014/main" id="{542B2932-4919-4CE2-94B9-FA917990CFB4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3246438"/>
            <a:ext cx="971550" cy="971550"/>
            <a:chOff x="3257908" y="3392635"/>
            <a:chExt cx="972000" cy="972000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FCC8A05D-EAD1-4D2F-BCCC-EBAF29978A8B}"/>
                </a:ext>
              </a:extLst>
            </p:cNvPr>
            <p:cNvSpPr/>
            <p:nvPr/>
          </p:nvSpPr>
          <p:spPr>
            <a:xfrm>
              <a:off x="3257908" y="3392635"/>
              <a:ext cx="972000" cy="9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9CB50F01-C06D-4238-8340-E1284CC318CC}"/>
                </a:ext>
              </a:extLst>
            </p:cNvPr>
            <p:cNvSpPr/>
            <p:nvPr/>
          </p:nvSpPr>
          <p:spPr>
            <a:xfrm>
              <a:off x="3348438" y="3483164"/>
              <a:ext cx="790941" cy="7909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C491F112-4D0D-4535-8B5B-C81552F2C42D}"/>
              </a:ext>
            </a:extLst>
          </p:cNvPr>
          <p:cNvSpPr/>
          <p:nvPr/>
        </p:nvSpPr>
        <p:spPr>
          <a:xfrm>
            <a:off x="3387725" y="3605213"/>
            <a:ext cx="330200" cy="2540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52236" name="Group 22">
            <a:extLst>
              <a:ext uri="{FF2B5EF4-FFF2-40B4-BE49-F238E27FC236}">
                <a16:creationId xmlns:a16="http://schemas.microsoft.com/office/drawing/2014/main" id="{7A0292A3-FA64-4739-8CAF-CCFB068CE87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752850"/>
            <a:ext cx="3455988" cy="1417638"/>
            <a:chOff x="803640" y="3362835"/>
            <a:chExt cx="2746209" cy="1417356"/>
          </a:xfrm>
        </p:grpSpPr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B63AC324-8208-4AB8-940A-8DEC8D51B582}"/>
                </a:ext>
              </a:extLst>
            </p:cNvPr>
            <p:cNvSpPr txBox="1"/>
            <p:nvPr/>
          </p:nvSpPr>
          <p:spPr>
            <a:xfrm>
              <a:off x="803640" y="3580280"/>
              <a:ext cx="2746209" cy="1199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 análisis y valoración de la evidencia presentada por las autoridades judiciales, buscando obtener las sentencias condenatorias y extinción de dominio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Jueces de la Republica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7F79C68-5936-4452-B254-1356C0455DB7}"/>
                </a:ext>
              </a:extLst>
            </p:cNvPr>
            <p:cNvSpPr txBox="1"/>
            <p:nvPr/>
          </p:nvSpPr>
          <p:spPr>
            <a:xfrm>
              <a:off x="803640" y="3362835"/>
              <a:ext cx="2059972" cy="2777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JUZGAMIENTO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237" name="Group 25">
            <a:extLst>
              <a:ext uri="{FF2B5EF4-FFF2-40B4-BE49-F238E27FC236}">
                <a16:creationId xmlns:a16="http://schemas.microsoft.com/office/drawing/2014/main" id="{B0626CB0-28E0-4532-9AB0-A50A62DEBCB5}"/>
              </a:ext>
            </a:extLst>
          </p:cNvPr>
          <p:cNvGrpSpPr>
            <a:grpSpLocks/>
          </p:cNvGrpSpPr>
          <p:nvPr/>
        </p:nvGrpSpPr>
        <p:grpSpPr bwMode="auto">
          <a:xfrm>
            <a:off x="5680075" y="2152650"/>
            <a:ext cx="3275013" cy="1390650"/>
            <a:chOff x="923954" y="2716875"/>
            <a:chExt cx="2602564" cy="1390381"/>
          </a:xfrm>
        </p:grpSpPr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FBF82958-85D0-41B4-8576-00EEB11DB8D4}"/>
                </a:ext>
              </a:extLst>
            </p:cNvPr>
            <p:cNvSpPr txBox="1"/>
            <p:nvPr/>
          </p:nvSpPr>
          <p:spPr>
            <a:xfrm>
              <a:off x="923954" y="3091453"/>
              <a:ext cx="2602564" cy="10158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 la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identificación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las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organizaciones criminales 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 los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recursos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origen ilícito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por medio de los mecanismos e instrumentos de las autoridades judiciales y del ROS.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Unidad de Análisis Financiero (UIAF)</a:t>
              </a:r>
              <a:endParaRPr lang="ko-KR" altLang="en-US" sz="1200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994C8DC6-A67F-4845-9457-6D3E77AE3F42}"/>
                </a:ext>
              </a:extLst>
            </p:cNvPr>
            <p:cNvSpPr txBox="1"/>
            <p:nvPr/>
          </p:nvSpPr>
          <p:spPr>
            <a:xfrm>
              <a:off x="1279709" y="2716875"/>
              <a:ext cx="2060100" cy="2777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DETECCIÓN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238" name="Group 28">
            <a:extLst>
              <a:ext uri="{FF2B5EF4-FFF2-40B4-BE49-F238E27FC236}">
                <a16:creationId xmlns:a16="http://schemas.microsoft.com/office/drawing/2014/main" id="{77B41C12-7BFF-4DAC-A006-ECD632832198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2762250"/>
            <a:ext cx="2641600" cy="1782763"/>
            <a:chOff x="326533" y="3600276"/>
            <a:chExt cx="2097930" cy="1782135"/>
          </a:xfrm>
        </p:grpSpPr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C320A584-2CA6-480F-AFB8-F8FEB8CF8817}"/>
                </a:ext>
              </a:extLst>
            </p:cNvPr>
            <p:cNvSpPr txBox="1"/>
            <p:nvPr/>
          </p:nvSpPr>
          <p:spPr>
            <a:xfrm>
              <a:off x="364356" y="3812926"/>
              <a:ext cx="2060107" cy="1569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Proceso judicial donde la información identificada por las autoridades competentes, acerca de un ilícito relacionado con LA/FT, se convierten en elementos probatorios y evidencia física para ser presentados en juicio.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Fiscalía General de la Nación</a:t>
              </a:r>
              <a:r>
                <a:rPr lang="es-CO" altLang="ko-KR" sz="1200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BBF7B7CE-1607-4CA9-84D1-2D54FE3151EC}"/>
                </a:ext>
              </a:extLst>
            </p:cNvPr>
            <p:cNvSpPr txBox="1"/>
            <p:nvPr/>
          </p:nvSpPr>
          <p:spPr>
            <a:xfrm>
              <a:off x="326533" y="3600276"/>
              <a:ext cx="2060107" cy="277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INVESTIGACIÓN</a:t>
              </a:r>
            </a:p>
          </p:txBody>
        </p:sp>
      </p:grpSp>
      <p:grpSp>
        <p:nvGrpSpPr>
          <p:cNvPr id="52239" name="Group 31">
            <a:extLst>
              <a:ext uri="{FF2B5EF4-FFF2-40B4-BE49-F238E27FC236}">
                <a16:creationId xmlns:a16="http://schemas.microsoft.com/office/drawing/2014/main" id="{789F407B-400E-4F17-9F4D-5036CEA07E13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1047750"/>
            <a:ext cx="4144962" cy="1425575"/>
            <a:chOff x="-429439" y="3162010"/>
            <a:chExt cx="3292736" cy="1425524"/>
          </a:xfrm>
        </p:grpSpPr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A1653B82-FE01-46FD-9F88-F79D4820853A}"/>
                </a:ext>
              </a:extLst>
            </p:cNvPr>
            <p:cNvSpPr txBox="1"/>
            <p:nvPr/>
          </p:nvSpPr>
          <p:spPr>
            <a:xfrm>
              <a:off x="-429439" y="3387427"/>
              <a:ext cx="3280125" cy="1200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construcción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cultura</a:t>
              </a: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 través de campañas  audiovisuales y la generación de la normatividad por medio de la cual, los diferentes supervisores imparten instrucciones para implementar mecanismos que permitan administrar el riesgo de LA/FT.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Superintendencia de la Economía Solidaria </a:t>
              </a:r>
              <a:endParaRPr lang="ko-KR" altLang="en-US" sz="1200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9440FBB2-ADAC-403F-B0DD-AE86134EB5FF}"/>
                </a:ext>
              </a:extLst>
            </p:cNvPr>
            <p:cNvSpPr txBox="1"/>
            <p:nvPr/>
          </p:nvSpPr>
          <p:spPr>
            <a:xfrm>
              <a:off x="803918" y="3162010"/>
              <a:ext cx="2059379" cy="276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PREVENCIÓN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F05E88C-2335-4626-BBDF-33449C5342D4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CE96D30-2E61-4893-8C45-684D13056E51}"/>
              </a:ext>
            </a:extLst>
          </p:cNvPr>
          <p:cNvSpPr/>
          <p:nvPr/>
        </p:nvSpPr>
        <p:spPr>
          <a:xfrm>
            <a:off x="3156808" y="1002807"/>
            <a:ext cx="343057" cy="3134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/>
              <a:t>1</a:t>
            </a:r>
            <a:endParaRPr lang="en-US" sz="1600" b="1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D95D92F-8E50-49A5-9613-68C0D7FC6DC9}"/>
              </a:ext>
            </a:extLst>
          </p:cNvPr>
          <p:cNvSpPr/>
          <p:nvPr/>
        </p:nvSpPr>
        <p:spPr>
          <a:xfrm>
            <a:off x="5812980" y="2156548"/>
            <a:ext cx="343057" cy="3134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/>
              <a:t>2</a:t>
            </a:r>
            <a:endParaRPr lang="en-US" sz="1600" b="1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7227375-FBD1-4EF4-A77B-DA5DA5D2462E}"/>
              </a:ext>
            </a:extLst>
          </p:cNvPr>
          <p:cNvSpPr/>
          <p:nvPr/>
        </p:nvSpPr>
        <p:spPr>
          <a:xfrm>
            <a:off x="1187624" y="2705965"/>
            <a:ext cx="343057" cy="3134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/>
              <a:t>3</a:t>
            </a:r>
            <a:endParaRPr lang="en-US" sz="1600" b="1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D9261B4-9458-4866-86A3-BD073CC90AB9}"/>
              </a:ext>
            </a:extLst>
          </p:cNvPr>
          <p:cNvSpPr/>
          <p:nvPr/>
        </p:nvSpPr>
        <p:spPr>
          <a:xfrm>
            <a:off x="4264432" y="3753070"/>
            <a:ext cx="343057" cy="3134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/>
              <a:t>4</a:t>
            </a:r>
            <a:endParaRPr 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744B38-1491-48FD-8BD2-9334C08E8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3049588"/>
            <a:ext cx="4895850" cy="576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SARLAFT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BDF96DD6-B8CB-453E-9A55-058DA769D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124075" y="3724275"/>
            <a:ext cx="489585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MX" altLang="ko-KR"/>
              <a:t>Sistema de Administración del Riesgo de Lavado de Activos y de la Financiación del Terrorismo</a:t>
            </a:r>
            <a:endParaRPr lang="es-CO" altLang="ko-K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A02C2BBA-0C6A-4498-B35C-434376235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Factores de riesgos LA/FT</a:t>
            </a:r>
            <a:endParaRPr lang="en-U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E3E1C3-8B17-45EB-8F96-9A9479120212}"/>
              </a:ext>
            </a:extLst>
          </p:cNvPr>
          <p:cNvSpPr txBox="1"/>
          <p:nvPr/>
        </p:nvSpPr>
        <p:spPr>
          <a:xfrm>
            <a:off x="25400" y="4889500"/>
            <a:ext cx="46910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n-lt"/>
                <a:ea typeface="+mn-ea"/>
                <a:cs typeface="+mn-cs"/>
              </a:rPr>
              <a:t>Circular Externa 04 del 2017- Superintendencia de Economía Solidaria 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53252" name="Imagen 35">
            <a:extLst>
              <a:ext uri="{FF2B5EF4-FFF2-40B4-BE49-F238E27FC236}">
                <a16:creationId xmlns:a16="http://schemas.microsoft.com/office/drawing/2014/main" id="{7C1C12A5-253C-49CD-9CC6-A0B02E31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700088"/>
            <a:ext cx="5976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0">
            <a:extLst>
              <a:ext uri="{FF2B5EF4-FFF2-40B4-BE49-F238E27FC236}">
                <a16:creationId xmlns:a16="http://schemas.microsoft.com/office/drawing/2014/main" id="{B28C54A3-CB99-462D-9ECC-02C98BEE7DD6}"/>
              </a:ext>
            </a:extLst>
          </p:cNvPr>
          <p:cNvGrpSpPr/>
          <p:nvPr/>
        </p:nvGrpSpPr>
        <p:grpSpPr>
          <a:xfrm>
            <a:off x="6660232" y="715487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3760A193-9DB6-470C-B313-689A90A09CAC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DF88B8E5-4A0B-4276-8F99-9DFC5FA6CE91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56C677FF-A490-46FB-918A-173A0D29DBA5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42" name="Rectangle 19">
            <a:extLst>
              <a:ext uri="{FF2B5EF4-FFF2-40B4-BE49-F238E27FC236}">
                <a16:creationId xmlns:a16="http://schemas.microsoft.com/office/drawing/2014/main" id="{EC333225-C4EC-40A4-94E2-B771C9643107}"/>
              </a:ext>
            </a:extLst>
          </p:cNvPr>
          <p:cNvSpPr/>
          <p:nvPr/>
        </p:nvSpPr>
        <p:spPr>
          <a:xfrm>
            <a:off x="838200" y="811213"/>
            <a:ext cx="1624013" cy="99536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¿En que jurisdicciones me encuentro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ubicado?</a:t>
            </a:r>
            <a:endParaRPr lang="en-US" sz="1200" dirty="0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4899BA55-AC5F-41D0-9D0F-3E3BC835EAB5}"/>
              </a:ext>
            </a:extLst>
          </p:cNvPr>
          <p:cNvGrpSpPr/>
          <p:nvPr/>
        </p:nvGrpSpPr>
        <p:grpSpPr>
          <a:xfrm>
            <a:off x="1486687" y="814012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44" name="Oval 31">
              <a:extLst>
                <a:ext uri="{FF2B5EF4-FFF2-40B4-BE49-F238E27FC236}">
                  <a16:creationId xmlns:a16="http://schemas.microsoft.com/office/drawing/2014/main" id="{259F5647-7D15-48C0-BB8A-D05A96072C82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2ED90024-7699-45A6-A9C2-7E7089177A97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7C4B24C9-32DF-4C5A-973A-733A78C3B85B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47" name="Rectangle 19">
            <a:extLst>
              <a:ext uri="{FF2B5EF4-FFF2-40B4-BE49-F238E27FC236}">
                <a16:creationId xmlns:a16="http://schemas.microsoft.com/office/drawing/2014/main" id="{973E7FEE-C103-473A-9517-A1F3815313EE}"/>
              </a:ext>
            </a:extLst>
          </p:cNvPr>
          <p:cNvSpPr/>
          <p:nvPr/>
        </p:nvSpPr>
        <p:spPr>
          <a:xfrm>
            <a:off x="684213" y="2500313"/>
            <a:ext cx="1223962" cy="99536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¿Cuáles son los tipos de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productos?</a:t>
            </a:r>
            <a:endParaRPr lang="en-US" sz="1200" dirty="0"/>
          </a:p>
        </p:txBody>
      </p:sp>
      <p:grpSp>
        <p:nvGrpSpPr>
          <p:cNvPr id="48" name="Group 30">
            <a:extLst>
              <a:ext uri="{FF2B5EF4-FFF2-40B4-BE49-F238E27FC236}">
                <a16:creationId xmlns:a16="http://schemas.microsoft.com/office/drawing/2014/main" id="{C52CB689-27D4-48F9-BDDD-4DF29965B42C}"/>
              </a:ext>
            </a:extLst>
          </p:cNvPr>
          <p:cNvGrpSpPr/>
          <p:nvPr/>
        </p:nvGrpSpPr>
        <p:grpSpPr>
          <a:xfrm>
            <a:off x="1331640" y="2503041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49" name="Oval 31">
              <a:extLst>
                <a:ext uri="{FF2B5EF4-FFF2-40B4-BE49-F238E27FC236}">
                  <a16:creationId xmlns:a16="http://schemas.microsoft.com/office/drawing/2014/main" id="{17BCEE0C-7D34-4FDF-872F-F0B573479088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50" name="Oval 32">
              <a:extLst>
                <a:ext uri="{FF2B5EF4-FFF2-40B4-BE49-F238E27FC236}">
                  <a16:creationId xmlns:a16="http://schemas.microsoft.com/office/drawing/2014/main" id="{6F910135-0975-46D1-80A1-75C1141C3E28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51" name="Oval 33">
              <a:extLst>
                <a:ext uri="{FF2B5EF4-FFF2-40B4-BE49-F238E27FC236}">
                  <a16:creationId xmlns:a16="http://schemas.microsoft.com/office/drawing/2014/main" id="{17172532-23D9-4F8F-A7CB-7CDACA9A9570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52" name="Rectangle 19">
            <a:extLst>
              <a:ext uri="{FF2B5EF4-FFF2-40B4-BE49-F238E27FC236}">
                <a16:creationId xmlns:a16="http://schemas.microsoft.com/office/drawing/2014/main" id="{91EC9451-5BC0-4571-96D4-63CB2BCB4FA6}"/>
              </a:ext>
            </a:extLst>
          </p:cNvPr>
          <p:cNvSpPr/>
          <p:nvPr/>
        </p:nvSpPr>
        <p:spPr>
          <a:xfrm>
            <a:off x="1527175" y="3705225"/>
            <a:ext cx="1460500" cy="99536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solidFill>
            <a:srgbClr val="1C8C47"/>
          </a:soli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¿Qué canales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 err="1"/>
              <a:t>Tx</a:t>
            </a:r>
            <a:r>
              <a:rPr lang="es-CO" sz="1200" dirty="0"/>
              <a:t> dispongo para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/>
              <a:t>mis asociados?</a:t>
            </a:r>
            <a:endParaRPr lang="en-US" sz="1200" dirty="0"/>
          </a:p>
        </p:txBody>
      </p:sp>
      <p:grpSp>
        <p:nvGrpSpPr>
          <p:cNvPr id="53" name="Group 30">
            <a:extLst>
              <a:ext uri="{FF2B5EF4-FFF2-40B4-BE49-F238E27FC236}">
                <a16:creationId xmlns:a16="http://schemas.microsoft.com/office/drawing/2014/main" id="{3B89A300-6E8A-44AA-8E27-B46FCF397B6D}"/>
              </a:ext>
            </a:extLst>
          </p:cNvPr>
          <p:cNvGrpSpPr/>
          <p:nvPr/>
        </p:nvGrpSpPr>
        <p:grpSpPr>
          <a:xfrm>
            <a:off x="2298840" y="3707805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54" name="Oval 31">
              <a:extLst>
                <a:ext uri="{FF2B5EF4-FFF2-40B4-BE49-F238E27FC236}">
                  <a16:creationId xmlns:a16="http://schemas.microsoft.com/office/drawing/2014/main" id="{07131CF7-40B8-4124-B43D-F8D3E197DDB9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55" name="Oval 32">
              <a:extLst>
                <a:ext uri="{FF2B5EF4-FFF2-40B4-BE49-F238E27FC236}">
                  <a16:creationId xmlns:a16="http://schemas.microsoft.com/office/drawing/2014/main" id="{54B01B7D-EE9A-47DA-BD23-FCE03E0518F6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56" name="Oval 33">
              <a:extLst>
                <a:ext uri="{FF2B5EF4-FFF2-40B4-BE49-F238E27FC236}">
                  <a16:creationId xmlns:a16="http://schemas.microsoft.com/office/drawing/2014/main" id="{4A8A0409-14C2-4011-ADBD-433CD1837A36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826BD562-481C-4141-B0D8-E5F7F4AB83FF}"/>
              </a:ext>
            </a:extLst>
          </p:cNvPr>
          <p:cNvSpPr/>
          <p:nvPr/>
        </p:nvSpPr>
        <p:spPr>
          <a:xfrm>
            <a:off x="6783388" y="2347913"/>
            <a:ext cx="1843087" cy="4000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/>
              <a:t>Proveedores </a:t>
            </a:r>
            <a:endParaRPr lang="en-US" dirty="0"/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93CA59F3-8267-4434-B29E-D8778CC7C82C}"/>
              </a:ext>
            </a:extLst>
          </p:cNvPr>
          <p:cNvSpPr/>
          <p:nvPr/>
        </p:nvSpPr>
        <p:spPr>
          <a:xfrm>
            <a:off x="6783388" y="2879725"/>
            <a:ext cx="1843087" cy="4000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/>
              <a:t>Colaboradores</a:t>
            </a:r>
            <a:endParaRPr lang="en-US" dirty="0"/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2D212AC7-CD17-48B3-83CA-E4FEF1F49D9C}"/>
              </a:ext>
            </a:extLst>
          </p:cNvPr>
          <p:cNvSpPr/>
          <p:nvPr/>
        </p:nvSpPr>
        <p:spPr>
          <a:xfrm>
            <a:off x="6783388" y="1816100"/>
            <a:ext cx="1843087" cy="4000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/>
              <a:t>Terceros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E536415-E0BA-4CF3-B10B-7D086FEBC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sz="3200" dirty="0"/>
              <a:t>Unidad de Inteligencia y Análisis Financieros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76E7CE-7C0C-4AB5-B676-EC2C9941D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i="1" dirty="0"/>
              <a:t>La UIAF esta orientada a prevenir y detectar las prácticas asociadas con el LA.</a:t>
            </a:r>
          </a:p>
        </p:txBody>
      </p:sp>
      <p:grpSp>
        <p:nvGrpSpPr>
          <p:cNvPr id="4" name="Group 84">
            <a:extLst>
              <a:ext uri="{FF2B5EF4-FFF2-40B4-BE49-F238E27FC236}">
                <a16:creationId xmlns:a16="http://schemas.microsoft.com/office/drawing/2014/main" id="{0EB284EB-94ED-4809-A736-F7ADBCE52852}"/>
              </a:ext>
            </a:extLst>
          </p:cNvPr>
          <p:cNvGrpSpPr/>
          <p:nvPr/>
        </p:nvGrpSpPr>
        <p:grpSpPr>
          <a:xfrm>
            <a:off x="3635896" y="1111434"/>
            <a:ext cx="3476598" cy="3811740"/>
            <a:chOff x="3203848" y="1779662"/>
            <a:chExt cx="3332582" cy="29994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Rectangle 85">
              <a:extLst>
                <a:ext uri="{FF2B5EF4-FFF2-40B4-BE49-F238E27FC236}">
                  <a16:creationId xmlns:a16="http://schemas.microsoft.com/office/drawing/2014/main" id="{B54FFCBD-7D43-4201-AF86-6D221297FF23}"/>
                </a:ext>
              </a:extLst>
            </p:cNvPr>
            <p:cNvSpPr/>
            <p:nvPr/>
          </p:nvSpPr>
          <p:spPr>
            <a:xfrm>
              <a:off x="3203848" y="1779662"/>
              <a:ext cx="108000" cy="27733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40" name="Block Arc 86">
              <a:extLst>
                <a:ext uri="{FF2B5EF4-FFF2-40B4-BE49-F238E27FC236}">
                  <a16:creationId xmlns:a16="http://schemas.microsoft.com/office/drawing/2014/main" id="{EC52F593-CB4F-4FE7-AE47-4C32E233533F}"/>
                </a:ext>
              </a:extLst>
            </p:cNvPr>
            <p:cNvSpPr/>
            <p:nvPr/>
          </p:nvSpPr>
          <p:spPr>
            <a:xfrm>
              <a:off x="320384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87">
              <a:extLst>
                <a:ext uri="{FF2B5EF4-FFF2-40B4-BE49-F238E27FC236}">
                  <a16:creationId xmlns:a16="http://schemas.microsoft.com/office/drawing/2014/main" id="{C269054D-572A-4178-9989-DE7AF8BE3C3F}"/>
                </a:ext>
              </a:extLst>
            </p:cNvPr>
            <p:cNvSpPr/>
            <p:nvPr/>
          </p:nvSpPr>
          <p:spPr>
            <a:xfrm>
              <a:off x="3425216" y="4671157"/>
              <a:ext cx="29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42" name="Block Arc 88">
              <a:extLst>
                <a:ext uri="{FF2B5EF4-FFF2-40B4-BE49-F238E27FC236}">
                  <a16:creationId xmlns:a16="http://schemas.microsoft.com/office/drawing/2014/main" id="{DCF4D86D-C908-4107-BC3D-AF57FFC0334B}"/>
                </a:ext>
              </a:extLst>
            </p:cNvPr>
            <p:cNvSpPr/>
            <p:nvPr/>
          </p:nvSpPr>
          <p:spPr>
            <a:xfrm rot="16200000">
              <a:off x="608416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C3166693-B588-4F93-B660-E4C427E7DF2A}"/>
                </a:ext>
              </a:extLst>
            </p:cNvPr>
            <p:cNvSpPr/>
            <p:nvPr/>
          </p:nvSpPr>
          <p:spPr>
            <a:xfrm>
              <a:off x="6428430" y="3989950"/>
              <a:ext cx="108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sp>
        <p:nvSpPr>
          <p:cNvPr id="5" name="Rectangle 90">
            <a:extLst>
              <a:ext uri="{FF2B5EF4-FFF2-40B4-BE49-F238E27FC236}">
                <a16:creationId xmlns:a16="http://schemas.microsoft.com/office/drawing/2014/main" id="{B83AD6D6-C181-4AD5-AA50-F9D40BB00A67}"/>
              </a:ext>
            </a:extLst>
          </p:cNvPr>
          <p:cNvSpPr/>
          <p:nvPr/>
        </p:nvSpPr>
        <p:spPr>
          <a:xfrm>
            <a:off x="654050" y="2341563"/>
            <a:ext cx="3736975" cy="57626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9" name="Rectangle 96">
            <a:extLst>
              <a:ext uri="{FF2B5EF4-FFF2-40B4-BE49-F238E27FC236}">
                <a16:creationId xmlns:a16="http://schemas.microsoft.com/office/drawing/2014/main" id="{BE362F24-E154-46A3-857C-87AC8D6E9AB0}"/>
              </a:ext>
            </a:extLst>
          </p:cNvPr>
          <p:cNvSpPr/>
          <p:nvPr/>
        </p:nvSpPr>
        <p:spPr>
          <a:xfrm>
            <a:off x="654050" y="2952750"/>
            <a:ext cx="3736975" cy="576263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13" name="Rectangle 102">
            <a:extLst>
              <a:ext uri="{FF2B5EF4-FFF2-40B4-BE49-F238E27FC236}">
                <a16:creationId xmlns:a16="http://schemas.microsoft.com/office/drawing/2014/main" id="{8F4B4645-623D-4719-89C9-8B0442C5348C}"/>
              </a:ext>
            </a:extLst>
          </p:cNvPr>
          <p:cNvSpPr/>
          <p:nvPr/>
        </p:nvSpPr>
        <p:spPr>
          <a:xfrm>
            <a:off x="663575" y="4191000"/>
            <a:ext cx="3727450" cy="573088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>
              <a:solidFill>
                <a:schemeClr val="bg1"/>
              </a:solidFill>
            </a:endParaRPr>
          </a:p>
        </p:txBody>
      </p:sp>
      <p:grpSp>
        <p:nvGrpSpPr>
          <p:cNvPr id="54280" name="Group 108">
            <a:extLst>
              <a:ext uri="{FF2B5EF4-FFF2-40B4-BE49-F238E27FC236}">
                <a16:creationId xmlns:a16="http://schemas.microsoft.com/office/drawing/2014/main" id="{3CBD51A4-B231-49B6-ACF1-C5A88F6CAACE}"/>
              </a:ext>
            </a:extLst>
          </p:cNvPr>
          <p:cNvGrpSpPr>
            <a:grpSpLocks/>
          </p:cNvGrpSpPr>
          <p:nvPr/>
        </p:nvGrpSpPr>
        <p:grpSpPr bwMode="auto">
          <a:xfrm>
            <a:off x="5694363" y="1209675"/>
            <a:ext cx="2757487" cy="2928938"/>
            <a:chOff x="4848046" y="3681671"/>
            <a:chExt cx="2758049" cy="2928608"/>
          </a:xfrm>
        </p:grpSpPr>
        <p:sp>
          <p:nvSpPr>
            <p:cNvPr id="24" name="Teardrop 30">
              <a:extLst>
                <a:ext uri="{FF2B5EF4-FFF2-40B4-BE49-F238E27FC236}">
                  <a16:creationId xmlns:a16="http://schemas.microsoft.com/office/drawing/2014/main" id="{9C3251A5-5BA4-41BE-AE43-5D5A2B529DE8}"/>
                </a:ext>
              </a:extLst>
            </p:cNvPr>
            <p:cNvSpPr/>
            <p:nvPr/>
          </p:nvSpPr>
          <p:spPr>
            <a:xfrm rot="8100000">
              <a:off x="5418074" y="4226123"/>
              <a:ext cx="1602114" cy="1601607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25" name="Rounded Rectangle 110">
              <a:extLst>
                <a:ext uri="{FF2B5EF4-FFF2-40B4-BE49-F238E27FC236}">
                  <a16:creationId xmlns:a16="http://schemas.microsoft.com/office/drawing/2014/main" id="{21B34FBE-23B6-4A5C-9835-433054012EF7}"/>
                </a:ext>
              </a:extLst>
            </p:cNvPr>
            <p:cNvSpPr/>
            <p:nvPr/>
          </p:nvSpPr>
          <p:spPr>
            <a:xfrm>
              <a:off x="5903948" y="6070590"/>
              <a:ext cx="630366" cy="13174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26" name="Rounded Rectangle 111">
              <a:extLst>
                <a:ext uri="{FF2B5EF4-FFF2-40B4-BE49-F238E27FC236}">
                  <a16:creationId xmlns:a16="http://schemas.microsoft.com/office/drawing/2014/main" id="{56D7B783-11A4-445E-B112-6CC26E4A8C10}"/>
                </a:ext>
              </a:extLst>
            </p:cNvPr>
            <p:cNvSpPr/>
            <p:nvPr/>
          </p:nvSpPr>
          <p:spPr>
            <a:xfrm>
              <a:off x="5929353" y="6275354"/>
              <a:ext cx="579556" cy="1317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27" name="Rounded Rectangle 112">
              <a:extLst>
                <a:ext uri="{FF2B5EF4-FFF2-40B4-BE49-F238E27FC236}">
                  <a16:creationId xmlns:a16="http://schemas.microsoft.com/office/drawing/2014/main" id="{8BD6B9A7-A88B-4CE5-858E-EB060015E003}"/>
                </a:ext>
              </a:extLst>
            </p:cNvPr>
            <p:cNvSpPr/>
            <p:nvPr/>
          </p:nvSpPr>
          <p:spPr>
            <a:xfrm>
              <a:off x="5981752" y="6478531"/>
              <a:ext cx="474759" cy="1317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  <p:sp>
          <p:nvSpPr>
            <p:cNvPr id="28" name="Rounded Rectangle 113">
              <a:extLst>
                <a:ext uri="{FF2B5EF4-FFF2-40B4-BE49-F238E27FC236}">
                  <a16:creationId xmlns:a16="http://schemas.microsoft.com/office/drawing/2014/main" id="{2CF2F130-4AC6-4872-9B9B-91FC990C8710}"/>
                </a:ext>
              </a:extLst>
            </p:cNvPr>
            <p:cNvSpPr/>
            <p:nvPr/>
          </p:nvSpPr>
          <p:spPr>
            <a:xfrm rot="2700000">
              <a:off x="7086107" y="4039555"/>
              <a:ext cx="144446" cy="3588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114">
              <a:extLst>
                <a:ext uri="{FF2B5EF4-FFF2-40B4-BE49-F238E27FC236}">
                  <a16:creationId xmlns:a16="http://schemas.microsoft.com/office/drawing/2014/main" id="{0A70D77E-2C4F-44BC-BF7B-A2FEB0719FE0}"/>
                </a:ext>
              </a:extLst>
            </p:cNvPr>
            <p:cNvSpPr/>
            <p:nvPr/>
          </p:nvSpPr>
          <p:spPr>
            <a:xfrm rot="18900000" flipH="1">
              <a:off x="5218032" y="4038761"/>
              <a:ext cx="144446" cy="36043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115">
              <a:extLst>
                <a:ext uri="{FF2B5EF4-FFF2-40B4-BE49-F238E27FC236}">
                  <a16:creationId xmlns:a16="http://schemas.microsoft.com/office/drawing/2014/main" id="{429D382C-6C4A-451C-81E0-49D179905888}"/>
                </a:ext>
              </a:extLst>
            </p:cNvPr>
            <p:cNvSpPr/>
            <p:nvPr/>
          </p:nvSpPr>
          <p:spPr>
            <a:xfrm>
              <a:off x="6154824" y="3681671"/>
              <a:ext cx="144492" cy="36032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116">
              <a:extLst>
                <a:ext uri="{FF2B5EF4-FFF2-40B4-BE49-F238E27FC236}">
                  <a16:creationId xmlns:a16="http://schemas.microsoft.com/office/drawing/2014/main" id="{7EEDC099-37CB-4FC5-B2ED-EB0011F1FE0A}"/>
                </a:ext>
              </a:extLst>
            </p:cNvPr>
            <p:cNvSpPr/>
            <p:nvPr/>
          </p:nvSpPr>
          <p:spPr>
            <a:xfrm rot="5400000">
              <a:off x="7353653" y="4745120"/>
              <a:ext cx="144447" cy="36043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117">
              <a:extLst>
                <a:ext uri="{FF2B5EF4-FFF2-40B4-BE49-F238E27FC236}">
                  <a16:creationId xmlns:a16="http://schemas.microsoft.com/office/drawing/2014/main" id="{C4D35E96-CB24-42D7-AD20-3AA9BBF6345D}"/>
                </a:ext>
              </a:extLst>
            </p:cNvPr>
            <p:cNvSpPr/>
            <p:nvPr/>
          </p:nvSpPr>
          <p:spPr>
            <a:xfrm rot="16200000" flipH="1">
              <a:off x="4956040" y="4745120"/>
              <a:ext cx="144447" cy="36043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19">
            <a:extLst>
              <a:ext uri="{FF2B5EF4-FFF2-40B4-BE49-F238E27FC236}">
                <a16:creationId xmlns:a16="http://schemas.microsoft.com/office/drawing/2014/main" id="{9876AF64-9B57-4A89-B4BB-54435CF20191}"/>
              </a:ext>
            </a:extLst>
          </p:cNvPr>
          <p:cNvSpPr txBox="1"/>
          <p:nvPr/>
        </p:nvSpPr>
        <p:spPr>
          <a:xfrm>
            <a:off x="4497388" y="4414838"/>
            <a:ext cx="2100262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Actividades UIAF</a:t>
            </a:r>
          </a:p>
        </p:txBody>
      </p:sp>
      <p:grpSp>
        <p:nvGrpSpPr>
          <p:cNvPr id="54282" name="Group 126">
            <a:extLst>
              <a:ext uri="{FF2B5EF4-FFF2-40B4-BE49-F238E27FC236}">
                <a16:creationId xmlns:a16="http://schemas.microsoft.com/office/drawing/2014/main" id="{8E3FC2E2-1EC1-43F3-9499-84907FD94332}"/>
              </a:ext>
            </a:extLst>
          </p:cNvPr>
          <p:cNvGrpSpPr>
            <a:grpSpLocks/>
          </p:cNvGrpSpPr>
          <p:nvPr/>
        </p:nvGrpSpPr>
        <p:grpSpPr bwMode="auto">
          <a:xfrm>
            <a:off x="6621463" y="1858963"/>
            <a:ext cx="676275" cy="1441450"/>
            <a:chOff x="6777274" y="1831285"/>
            <a:chExt cx="552841" cy="1177413"/>
          </a:xfrm>
        </p:grpSpPr>
        <p:grpSp>
          <p:nvGrpSpPr>
            <p:cNvPr id="54292" name="Group 123">
              <a:extLst>
                <a:ext uri="{FF2B5EF4-FFF2-40B4-BE49-F238E27FC236}">
                  <a16:creationId xmlns:a16="http://schemas.microsoft.com/office/drawing/2014/main" id="{017910D6-E72A-49FB-B7F9-91E5DE43D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9980" y="1831285"/>
              <a:ext cx="385719" cy="718118"/>
              <a:chOff x="6783521" y="1654812"/>
              <a:chExt cx="726841" cy="1353205"/>
            </a:xfrm>
          </p:grpSpPr>
          <p:sp>
            <p:nvSpPr>
              <p:cNvPr id="22" name="Freeform 121">
                <a:extLst>
                  <a:ext uri="{FF2B5EF4-FFF2-40B4-BE49-F238E27FC236}">
                    <a16:creationId xmlns:a16="http://schemas.microsoft.com/office/drawing/2014/main" id="{CAB615EC-1B44-41EE-BAEE-20479FC06C9D}"/>
                  </a:ext>
                </a:extLst>
              </p:cNvPr>
              <p:cNvSpPr/>
              <p:nvPr/>
            </p:nvSpPr>
            <p:spPr>
              <a:xfrm>
                <a:off x="6782601" y="1886943"/>
                <a:ext cx="728745" cy="1121564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altLang="ko-KR" dirty="0"/>
              </a:p>
            </p:txBody>
          </p:sp>
          <p:sp>
            <p:nvSpPr>
              <p:cNvPr id="23" name="Freeform 122">
                <a:extLst>
                  <a:ext uri="{FF2B5EF4-FFF2-40B4-BE49-F238E27FC236}">
                    <a16:creationId xmlns:a16="http://schemas.microsoft.com/office/drawing/2014/main" id="{307070AF-6E77-4983-BF6C-596B35B2E0D3}"/>
                  </a:ext>
                </a:extLst>
              </p:cNvPr>
              <p:cNvSpPr/>
              <p:nvPr/>
            </p:nvSpPr>
            <p:spPr>
              <a:xfrm>
                <a:off x="6997801" y="1654812"/>
                <a:ext cx="298345" cy="244349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altLang="ko-KR" dirty="0"/>
              </a:p>
            </p:txBody>
          </p:sp>
        </p:grpSp>
        <p:sp>
          <p:nvSpPr>
            <p:cNvPr id="21" name="Freeform 124">
              <a:extLst>
                <a:ext uri="{FF2B5EF4-FFF2-40B4-BE49-F238E27FC236}">
                  <a16:creationId xmlns:a16="http://schemas.microsoft.com/office/drawing/2014/main" id="{EC337E50-8471-4A39-9488-09FD560FE06D}"/>
                </a:ext>
              </a:extLst>
            </p:cNvPr>
            <p:cNvSpPr/>
            <p:nvPr/>
          </p:nvSpPr>
          <p:spPr>
            <a:xfrm>
              <a:off x="6777274" y="2571706"/>
              <a:ext cx="552841" cy="436992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/>
            </a:p>
          </p:txBody>
        </p:sp>
      </p:grpSp>
      <p:sp>
        <p:nvSpPr>
          <p:cNvPr id="44" name="Rectangle 96">
            <a:extLst>
              <a:ext uri="{FF2B5EF4-FFF2-40B4-BE49-F238E27FC236}">
                <a16:creationId xmlns:a16="http://schemas.microsoft.com/office/drawing/2014/main" id="{F7998398-48C3-4C8A-BEFE-474A026707DA}"/>
              </a:ext>
            </a:extLst>
          </p:cNvPr>
          <p:cNvSpPr/>
          <p:nvPr/>
        </p:nvSpPr>
        <p:spPr>
          <a:xfrm>
            <a:off x="663575" y="3579813"/>
            <a:ext cx="3735388" cy="57626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45" name="Rectangle 90">
            <a:extLst>
              <a:ext uri="{FF2B5EF4-FFF2-40B4-BE49-F238E27FC236}">
                <a16:creationId xmlns:a16="http://schemas.microsoft.com/office/drawing/2014/main" id="{A8EF498F-832E-42F9-A182-E033ABB0A4B0}"/>
              </a:ext>
            </a:extLst>
          </p:cNvPr>
          <p:cNvSpPr/>
          <p:nvPr/>
        </p:nvSpPr>
        <p:spPr>
          <a:xfrm>
            <a:off x="654050" y="1717675"/>
            <a:ext cx="3736975" cy="576263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46" name="Rectangle 102">
            <a:extLst>
              <a:ext uri="{FF2B5EF4-FFF2-40B4-BE49-F238E27FC236}">
                <a16:creationId xmlns:a16="http://schemas.microsoft.com/office/drawing/2014/main" id="{A21A17A8-342E-4AF2-8B12-36CC49F06E03}"/>
              </a:ext>
            </a:extLst>
          </p:cNvPr>
          <p:cNvSpPr/>
          <p:nvPr/>
        </p:nvSpPr>
        <p:spPr>
          <a:xfrm>
            <a:off x="652463" y="1111250"/>
            <a:ext cx="3729037" cy="573088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>
              <a:solidFill>
                <a:schemeClr val="bg1"/>
              </a:solidFill>
            </a:endParaRPr>
          </a:p>
        </p:txBody>
      </p:sp>
      <p:sp>
        <p:nvSpPr>
          <p:cNvPr id="54286" name="TextBox 106">
            <a:extLst>
              <a:ext uri="{FF2B5EF4-FFF2-40B4-BE49-F238E27FC236}">
                <a16:creationId xmlns:a16="http://schemas.microsoft.com/office/drawing/2014/main" id="{1C14AAE8-BA10-4AAC-A5E6-AC568275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146175"/>
            <a:ext cx="377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Atiende: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requerimientos de autoridades nacionales y unidades de inteligencia financiera de otros países.</a:t>
            </a:r>
          </a:p>
        </p:txBody>
      </p:sp>
      <p:sp>
        <p:nvSpPr>
          <p:cNvPr id="54287" name="TextBox 106">
            <a:extLst>
              <a:ext uri="{FF2B5EF4-FFF2-40B4-BE49-F238E27FC236}">
                <a16:creationId xmlns:a16="http://schemas.microsoft.com/office/drawing/2014/main" id="{C90A23CB-F307-48D0-8D57-B60DD7CD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685925"/>
            <a:ext cx="371475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Realiza: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informes de inteligencia financiera con destino a la FGN, estudios de tipologías y nuevos sectores afectados al LA/FT</a:t>
            </a:r>
          </a:p>
        </p:txBody>
      </p:sp>
      <p:sp>
        <p:nvSpPr>
          <p:cNvPr id="54288" name="TextBox 106">
            <a:extLst>
              <a:ext uri="{FF2B5EF4-FFF2-40B4-BE49-F238E27FC236}">
                <a16:creationId xmlns:a16="http://schemas.microsoft.com/office/drawing/2014/main" id="{D6677A3A-280D-400E-AF10-7DAE4FA7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389188"/>
            <a:ext cx="3548063" cy="4619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Contribuye: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iniciativas legislativas a un efectivo control del LA/FT en el ordenamiento jurídico </a:t>
            </a:r>
          </a:p>
        </p:txBody>
      </p:sp>
      <p:sp>
        <p:nvSpPr>
          <p:cNvPr id="54289" name="TextBox 106">
            <a:extLst>
              <a:ext uri="{FF2B5EF4-FFF2-40B4-BE49-F238E27FC236}">
                <a16:creationId xmlns:a16="http://schemas.microsoft.com/office/drawing/2014/main" id="{B4D32B66-D64A-49EA-AFAD-52CEB94F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009900"/>
            <a:ext cx="37147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Participa: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en la formulación de políticas para la prevención y detección del LA/FT</a:t>
            </a:r>
            <a:endParaRPr lang="es-CO" altLang="ko-K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290" name="TextBox 106">
            <a:extLst>
              <a:ext uri="{FF2B5EF4-FFF2-40B4-BE49-F238E27FC236}">
                <a16:creationId xmlns:a16="http://schemas.microsoft.com/office/drawing/2014/main" id="{841384B8-8CCE-474B-AACC-0F22997E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729038"/>
            <a:ext cx="3714750" cy="2762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Rinde: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informes solicitados por Ministerios.</a:t>
            </a:r>
            <a:endParaRPr lang="es-CO" altLang="ko-K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291" name="TextBox 106">
            <a:extLst>
              <a:ext uri="{FF2B5EF4-FFF2-40B4-BE49-F238E27FC236}">
                <a16:creationId xmlns:a16="http://schemas.microsoft.com/office/drawing/2014/main" id="{374DB0D7-5437-49D8-B842-0A0F225A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216400"/>
            <a:ext cx="3716338" cy="6477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Trabaja: </a:t>
            </a:r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con la autoridades relacionadas para fortalecer el sistema de prevención y detección de estos ilícitos.</a:t>
            </a:r>
            <a:endParaRPr lang="es-CO" altLang="ko-K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5A0918-5EE6-46F3-AE51-D4D0F0348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Sistema </a:t>
            </a:r>
            <a:r>
              <a:rPr lang="es-MX" altLang="ko-KR" dirty="0" err="1"/>
              <a:t>Antilavado</a:t>
            </a:r>
            <a:r>
              <a:rPr lang="es-MX" altLang="ko-KR" dirty="0"/>
              <a:t> Nacional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8EC44-7D04-460B-B876-6695F8542EF0}"/>
              </a:ext>
            </a:extLst>
          </p:cNvPr>
          <p:cNvSpPr/>
          <p:nvPr/>
        </p:nvSpPr>
        <p:spPr>
          <a:xfrm>
            <a:off x="0" y="1347788"/>
            <a:ext cx="9144000" cy="3455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55300" name="Group 5">
            <a:extLst>
              <a:ext uri="{FF2B5EF4-FFF2-40B4-BE49-F238E27FC236}">
                <a16:creationId xmlns:a16="http://schemas.microsoft.com/office/drawing/2014/main" id="{BC6292EC-BED4-4F66-890B-AA268EBB261A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4872038" y="1123950"/>
            <a:ext cx="473075" cy="879475"/>
            <a:chOff x="6783521" y="1654812"/>
            <a:chExt cx="726841" cy="1353205"/>
          </a:xfrm>
        </p:grpSpPr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EA88827B-59E9-4326-8285-D6C1DB719F5B}"/>
                </a:ext>
              </a:extLst>
            </p:cNvPr>
            <p:cNvSpPr/>
            <p:nvPr/>
          </p:nvSpPr>
          <p:spPr>
            <a:xfrm>
              <a:off x="6780934" y="1887421"/>
              <a:ext cx="726841" cy="1121158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kern="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234830D6-33F9-4362-A89B-C003B51273BD}"/>
                </a:ext>
              </a:extLst>
            </p:cNvPr>
            <p:cNvSpPr/>
            <p:nvPr/>
          </p:nvSpPr>
          <p:spPr>
            <a:xfrm>
              <a:off x="6996434" y="1654860"/>
              <a:ext cx="297566" cy="244261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rgbClr val="ED1C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kern="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301" name="Group 27">
            <a:extLst>
              <a:ext uri="{FF2B5EF4-FFF2-40B4-BE49-F238E27FC236}">
                <a16:creationId xmlns:a16="http://schemas.microsoft.com/office/drawing/2014/main" id="{A5EEBFC3-C291-45F9-8E49-DEC6ECDD5540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1828800"/>
            <a:ext cx="3278188" cy="2940050"/>
            <a:chOff x="2875611" y="1828800"/>
            <a:chExt cx="3277252" cy="2940710"/>
          </a:xfrm>
        </p:grpSpPr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732BE384-C7ED-4A92-B7A1-43638CCF1105}"/>
                </a:ext>
              </a:extLst>
            </p:cNvPr>
            <p:cNvSpPr/>
            <p:nvPr/>
          </p:nvSpPr>
          <p:spPr>
            <a:xfrm>
              <a:off x="4045265" y="3978758"/>
              <a:ext cx="1412472" cy="79075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rgbClr val="ED1C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A09E144F-5F33-4BB3-BF07-62377F22C780}"/>
                </a:ext>
              </a:extLst>
            </p:cNvPr>
            <p:cNvSpPr/>
            <p:nvPr/>
          </p:nvSpPr>
          <p:spPr>
            <a:xfrm>
              <a:off x="2889895" y="3130842"/>
              <a:ext cx="2129817" cy="1046398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rgbClr val="ED1C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ED8814FA-7312-4C2C-9FB2-55D239F45DE6}"/>
                </a:ext>
              </a:extLst>
            </p:cNvPr>
            <p:cNvSpPr/>
            <p:nvPr/>
          </p:nvSpPr>
          <p:spPr>
            <a:xfrm>
              <a:off x="3285069" y="2524281"/>
              <a:ext cx="2867794" cy="876497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rgbClr val="ED1C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Parallelogram 9">
              <a:extLst>
                <a:ext uri="{FF2B5EF4-FFF2-40B4-BE49-F238E27FC236}">
                  <a16:creationId xmlns:a16="http://schemas.microsoft.com/office/drawing/2014/main" id="{CF632082-4B26-4DAB-B13E-01C41D78229F}"/>
                </a:ext>
              </a:extLst>
            </p:cNvPr>
            <p:cNvSpPr/>
            <p:nvPr/>
          </p:nvSpPr>
          <p:spPr>
            <a:xfrm rot="5400000">
              <a:off x="4368773" y="1335636"/>
              <a:ext cx="979708" cy="2588474"/>
            </a:xfrm>
            <a:prstGeom prst="parallelogram">
              <a:avLst>
                <a:gd name="adj" fmla="val 3769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Parallelogram 10">
              <a:extLst>
                <a:ext uri="{FF2B5EF4-FFF2-40B4-BE49-F238E27FC236}">
                  <a16:creationId xmlns:a16="http://schemas.microsoft.com/office/drawing/2014/main" id="{793BB113-3DA6-4B18-A0EB-7FA8DA3FC013}"/>
                </a:ext>
              </a:extLst>
            </p:cNvPr>
            <p:cNvSpPr/>
            <p:nvPr/>
          </p:nvSpPr>
          <p:spPr>
            <a:xfrm rot="5400000">
              <a:off x="3705408" y="2396113"/>
              <a:ext cx="898727" cy="1755274"/>
            </a:xfrm>
            <a:prstGeom prst="parallelogram">
              <a:avLst>
                <a:gd name="adj" fmla="val 34438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Parallelogram 12">
              <a:extLst>
                <a:ext uri="{FF2B5EF4-FFF2-40B4-BE49-F238E27FC236}">
                  <a16:creationId xmlns:a16="http://schemas.microsoft.com/office/drawing/2014/main" id="{D5DDA0BB-07A7-4422-A361-59E0C1FEFDFC}"/>
                </a:ext>
              </a:extLst>
            </p:cNvPr>
            <p:cNvSpPr/>
            <p:nvPr/>
          </p:nvSpPr>
          <p:spPr>
            <a:xfrm rot="5400000">
              <a:off x="3679994" y="2775823"/>
              <a:ext cx="979707" cy="2588474"/>
            </a:xfrm>
            <a:prstGeom prst="parallelogram">
              <a:avLst>
                <a:gd name="adj" fmla="val 3769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855E26C8-910F-4E4B-A8A9-D8A6DC84A4B9}"/>
                </a:ext>
              </a:extLst>
            </p:cNvPr>
            <p:cNvSpPr/>
            <p:nvPr/>
          </p:nvSpPr>
          <p:spPr>
            <a:xfrm>
              <a:off x="3562803" y="1828800"/>
              <a:ext cx="1199807" cy="46047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rgbClr val="ED1C2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302" name="TextBox 19">
            <a:extLst>
              <a:ext uri="{FF2B5EF4-FFF2-40B4-BE49-F238E27FC236}">
                <a16:creationId xmlns:a16="http://schemas.microsoft.com/office/drawing/2014/main" id="{4A871CC4-CBF0-47FE-B871-9CC9834B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167063"/>
            <a:ext cx="2538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/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Centralizar, sistematizar y analizar la información que pueda resultar vinculada con operaciones de LA</a:t>
            </a:r>
          </a:p>
        </p:txBody>
      </p:sp>
      <p:sp>
        <p:nvSpPr>
          <p:cNvPr id="55303" name="TextBox 22">
            <a:extLst>
              <a:ext uri="{FF2B5EF4-FFF2-40B4-BE49-F238E27FC236}">
                <a16:creationId xmlns:a16="http://schemas.microsoft.com/office/drawing/2014/main" id="{D74379A6-1F48-4C17-8B6F-4AA2A60D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3495675"/>
            <a:ext cx="254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/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Recaudo, recolección y recibo por parte de entidades privadas y publicas de información sobre LA/FT</a:t>
            </a:r>
          </a:p>
        </p:txBody>
      </p:sp>
      <p:sp>
        <p:nvSpPr>
          <p:cNvPr id="55304" name="TextBox 25">
            <a:extLst>
              <a:ext uri="{FF2B5EF4-FFF2-40B4-BE49-F238E27FC236}">
                <a16:creationId xmlns:a16="http://schemas.microsoft.com/office/drawing/2014/main" id="{8A198FA9-C899-41B0-9D25-ABA8645F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792288"/>
            <a:ext cx="254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/>
            <a:r>
              <a:rPr lang="es-CO" altLang="ko-KR" sz="1200">
                <a:solidFill>
                  <a:schemeClr val="bg1"/>
                </a:solidFill>
                <a:cs typeface="Arial" panose="020B0604020202020204" pitchFamily="34" charset="0"/>
              </a:rPr>
              <a:t>Comunicar a las autoridades competentes para ejercer la acción de extinción del derecho de dominio, cualquier información pertinente y relevante sobre LA/FT</a:t>
            </a:r>
          </a:p>
        </p:txBody>
      </p:sp>
      <p:sp>
        <p:nvSpPr>
          <p:cNvPr id="55305" name="Text Placeholder 13">
            <a:extLst>
              <a:ext uri="{FF2B5EF4-FFF2-40B4-BE49-F238E27FC236}">
                <a16:creationId xmlns:a16="http://schemas.microsoft.com/office/drawing/2014/main" id="{68BD735E-9C18-4ED4-AAFF-82EA14A98443}"/>
              </a:ext>
            </a:extLst>
          </p:cNvPr>
          <p:cNvSpPr txBox="1">
            <a:spLocks/>
          </p:cNvSpPr>
          <p:nvPr/>
        </p:nvSpPr>
        <p:spPr bwMode="auto">
          <a:xfrm rot="458666">
            <a:off x="3316288" y="3803650"/>
            <a:ext cx="18526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CO" altLang="ko-KR" sz="2000" b="1">
                <a:solidFill>
                  <a:srgbClr val="404040"/>
                </a:solidFill>
                <a:cs typeface="Arial" panose="020B0604020202020204" pitchFamily="34" charset="0"/>
              </a:rPr>
              <a:t>1ra Etapa</a:t>
            </a:r>
          </a:p>
        </p:txBody>
      </p:sp>
      <p:sp>
        <p:nvSpPr>
          <p:cNvPr id="55306" name="Text Placeholder 13">
            <a:extLst>
              <a:ext uri="{FF2B5EF4-FFF2-40B4-BE49-F238E27FC236}">
                <a16:creationId xmlns:a16="http://schemas.microsoft.com/office/drawing/2014/main" id="{C7343476-91F3-4AE3-9C71-1A6BAFB989C3}"/>
              </a:ext>
            </a:extLst>
          </p:cNvPr>
          <p:cNvSpPr txBox="1">
            <a:spLocks/>
          </p:cNvSpPr>
          <p:nvPr/>
        </p:nvSpPr>
        <p:spPr bwMode="auto">
          <a:xfrm rot="583725">
            <a:off x="3254375" y="2997200"/>
            <a:ext cx="1836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CO" altLang="ko-KR" sz="2000" b="1">
                <a:solidFill>
                  <a:srgbClr val="404040"/>
                </a:solidFill>
                <a:cs typeface="Arial" panose="020B0604020202020204" pitchFamily="34" charset="0"/>
              </a:rPr>
              <a:t>2da Etapa</a:t>
            </a:r>
          </a:p>
        </p:txBody>
      </p:sp>
      <p:sp>
        <p:nvSpPr>
          <p:cNvPr id="55307" name="Text Placeholder 13">
            <a:extLst>
              <a:ext uri="{FF2B5EF4-FFF2-40B4-BE49-F238E27FC236}">
                <a16:creationId xmlns:a16="http://schemas.microsoft.com/office/drawing/2014/main" id="{11500388-76DB-4768-B6EC-DF60D49173BA}"/>
              </a:ext>
            </a:extLst>
          </p:cNvPr>
          <p:cNvSpPr txBox="1">
            <a:spLocks/>
          </p:cNvSpPr>
          <p:nvPr/>
        </p:nvSpPr>
        <p:spPr bwMode="auto">
          <a:xfrm rot="500431">
            <a:off x="4022725" y="2374900"/>
            <a:ext cx="1836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CO" altLang="ko-KR" sz="2000" b="1">
                <a:solidFill>
                  <a:srgbClr val="404040"/>
                </a:solidFill>
                <a:cs typeface="Arial" panose="020B0604020202020204" pitchFamily="34" charset="0"/>
              </a:rPr>
              <a:t>3ra Etapa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5C1123-901A-41D9-8988-039070EEF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3049588"/>
            <a:ext cx="4895850" cy="576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POLÍTICAS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3CF3C2D-2D61-45EB-9A5E-289A945CD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Políticas COSMEPOP</a:t>
            </a:r>
            <a:endParaRPr lang="en-US" dirty="0"/>
          </a:p>
        </p:txBody>
      </p:sp>
      <p:pic>
        <p:nvPicPr>
          <p:cNvPr id="58371" name="Imagen 171">
            <a:extLst>
              <a:ext uri="{FF2B5EF4-FFF2-40B4-BE49-F238E27FC236}">
                <a16:creationId xmlns:a16="http://schemas.microsoft.com/office/drawing/2014/main" id="{C81F178E-C794-4754-926C-0F8E984A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276350"/>
            <a:ext cx="3251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Freeform 149">
            <a:extLst>
              <a:ext uri="{FF2B5EF4-FFF2-40B4-BE49-F238E27FC236}">
                <a16:creationId xmlns:a16="http://schemas.microsoft.com/office/drawing/2014/main" id="{D40BE2DD-1137-4F40-9E05-13392AE2C452}"/>
              </a:ext>
            </a:extLst>
          </p:cNvPr>
          <p:cNvSpPr/>
          <p:nvPr/>
        </p:nvSpPr>
        <p:spPr>
          <a:xfrm flipH="1">
            <a:off x="6426200" y="1481138"/>
            <a:ext cx="2520950" cy="2405062"/>
          </a:xfrm>
          <a:custGeom>
            <a:avLst/>
            <a:gdLst>
              <a:gd name="connsiteX0" fmla="*/ 0 w 2937424"/>
              <a:gd name="connsiteY0" fmla="*/ 0 h 2627307"/>
              <a:gd name="connsiteX1" fmla="*/ 2711213 w 2937424"/>
              <a:gd name="connsiteY1" fmla="*/ 0 h 2627307"/>
              <a:gd name="connsiteX2" fmla="*/ 2711213 w 2937424"/>
              <a:gd name="connsiteY2" fmla="*/ 1167066 h 2627307"/>
              <a:gd name="connsiteX3" fmla="*/ 2937424 w 2937424"/>
              <a:gd name="connsiteY3" fmla="*/ 1298268 h 2627307"/>
              <a:gd name="connsiteX4" fmla="*/ 2711213 w 2937424"/>
              <a:gd name="connsiteY4" fmla="*/ 1429470 h 2627307"/>
              <a:gd name="connsiteX5" fmla="*/ 2711213 w 2937424"/>
              <a:gd name="connsiteY5" fmla="*/ 2627307 h 2627307"/>
              <a:gd name="connsiteX6" fmla="*/ 0 w 2937424"/>
              <a:gd name="connsiteY6" fmla="*/ 2627307 h 26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424" h="2627307">
                <a:moveTo>
                  <a:pt x="0" y="0"/>
                </a:moveTo>
                <a:lnTo>
                  <a:pt x="2711213" y="0"/>
                </a:lnTo>
                <a:lnTo>
                  <a:pt x="2711213" y="1167066"/>
                </a:lnTo>
                <a:lnTo>
                  <a:pt x="2937424" y="1298268"/>
                </a:lnTo>
                <a:lnTo>
                  <a:pt x="2711213" y="1429470"/>
                </a:lnTo>
                <a:lnTo>
                  <a:pt x="2711213" y="2627307"/>
                </a:lnTo>
                <a:lnTo>
                  <a:pt x="0" y="2627307"/>
                </a:lnTo>
                <a:close/>
              </a:path>
            </a:pathLst>
          </a:cu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Freeform 149">
            <a:extLst>
              <a:ext uri="{FF2B5EF4-FFF2-40B4-BE49-F238E27FC236}">
                <a16:creationId xmlns:a16="http://schemas.microsoft.com/office/drawing/2014/main" id="{858EAB3A-8DE2-403D-BF22-D5E5B6FEFCED}"/>
              </a:ext>
            </a:extLst>
          </p:cNvPr>
          <p:cNvSpPr/>
          <p:nvPr/>
        </p:nvSpPr>
        <p:spPr>
          <a:xfrm rot="10800000" flipH="1">
            <a:off x="468313" y="1481138"/>
            <a:ext cx="2519362" cy="2405062"/>
          </a:xfrm>
          <a:custGeom>
            <a:avLst/>
            <a:gdLst>
              <a:gd name="connsiteX0" fmla="*/ 0 w 2937424"/>
              <a:gd name="connsiteY0" fmla="*/ 0 h 2627307"/>
              <a:gd name="connsiteX1" fmla="*/ 2711213 w 2937424"/>
              <a:gd name="connsiteY1" fmla="*/ 0 h 2627307"/>
              <a:gd name="connsiteX2" fmla="*/ 2711213 w 2937424"/>
              <a:gd name="connsiteY2" fmla="*/ 1167066 h 2627307"/>
              <a:gd name="connsiteX3" fmla="*/ 2937424 w 2937424"/>
              <a:gd name="connsiteY3" fmla="*/ 1298268 h 2627307"/>
              <a:gd name="connsiteX4" fmla="*/ 2711213 w 2937424"/>
              <a:gd name="connsiteY4" fmla="*/ 1429470 h 2627307"/>
              <a:gd name="connsiteX5" fmla="*/ 2711213 w 2937424"/>
              <a:gd name="connsiteY5" fmla="*/ 2627307 h 2627307"/>
              <a:gd name="connsiteX6" fmla="*/ 0 w 2937424"/>
              <a:gd name="connsiteY6" fmla="*/ 2627307 h 26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424" h="2627307">
                <a:moveTo>
                  <a:pt x="0" y="0"/>
                </a:moveTo>
                <a:lnTo>
                  <a:pt x="2711213" y="0"/>
                </a:lnTo>
                <a:lnTo>
                  <a:pt x="2711213" y="1167066"/>
                </a:lnTo>
                <a:lnTo>
                  <a:pt x="2937424" y="1298268"/>
                </a:lnTo>
                <a:lnTo>
                  <a:pt x="2711213" y="1429470"/>
                </a:lnTo>
                <a:lnTo>
                  <a:pt x="2711213" y="2627307"/>
                </a:lnTo>
                <a:lnTo>
                  <a:pt x="0" y="2627307"/>
                </a:lnTo>
                <a:close/>
              </a:path>
            </a:pathLst>
          </a:cu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78" name="Rectangle 150">
            <a:extLst>
              <a:ext uri="{FF2B5EF4-FFF2-40B4-BE49-F238E27FC236}">
                <a16:creationId xmlns:a16="http://schemas.microsoft.com/office/drawing/2014/main" id="{91A08E08-D150-435C-9110-DC96716725D0}"/>
              </a:ext>
            </a:extLst>
          </p:cNvPr>
          <p:cNvSpPr/>
          <p:nvPr/>
        </p:nvSpPr>
        <p:spPr>
          <a:xfrm>
            <a:off x="655638" y="1809750"/>
            <a:ext cx="2144712" cy="1773238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spc="100" dirty="0">
                <a:solidFill>
                  <a:prstClr val="white"/>
                </a:solidFill>
                <a:latin typeface="+mj-lt"/>
                <a:ea typeface="+mn-ea"/>
                <a:cs typeface="Segoe UI Light" panose="020B0502040204020203" pitchFamily="34" charset="0"/>
              </a:rPr>
              <a:t>COSMEPOP diseñó políticas para el conocimiento de colaboradores, asociados, proveedores y/o terceros, y demás partes interesadas. </a:t>
            </a:r>
            <a:endParaRPr lang="en-US" sz="1200" spc="100" dirty="0">
              <a:solidFill>
                <a:prstClr val="white"/>
              </a:solidFill>
              <a:latin typeface="+mj-l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79" name="Rectangle 150">
            <a:extLst>
              <a:ext uri="{FF2B5EF4-FFF2-40B4-BE49-F238E27FC236}">
                <a16:creationId xmlns:a16="http://schemas.microsoft.com/office/drawing/2014/main" id="{1B74C906-5969-402E-9B82-54E7D15F7A1C}"/>
              </a:ext>
            </a:extLst>
          </p:cNvPr>
          <p:cNvSpPr/>
          <p:nvPr/>
        </p:nvSpPr>
        <p:spPr>
          <a:xfrm>
            <a:off x="6743700" y="1570038"/>
            <a:ext cx="2203450" cy="2252662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100" dirty="0">
                <a:solidFill>
                  <a:prstClr val="white"/>
                </a:solidFill>
                <a:latin typeface="+mj-lt"/>
                <a:ea typeface="+mn-ea"/>
                <a:cs typeface="Segoe UI Light" panose="020B0502040204020203" pitchFamily="34" charset="0"/>
              </a:rPr>
              <a:t>Estas políticas están conformadas por: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100" dirty="0">
                <a:solidFill>
                  <a:prstClr val="white"/>
                </a:solidFill>
                <a:latin typeface="+mj-lt"/>
                <a:ea typeface="+mn-ea"/>
                <a:cs typeface="Segoe UI Light" panose="020B0502040204020203" pitchFamily="34" charset="0"/>
              </a:rPr>
              <a:t>Políticas generales e institucionales para la administración del riesgo de LA/FT, políticas para el Oficial de cumplimiento y políticas para las etapas del SARLAFT.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51CFE-1F5A-407E-AB83-5E3F49773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3049588"/>
            <a:ext cx="4895850" cy="576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MECANISMOS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7E8128B-9144-47AB-819C-4E8D4D436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Herramientas de prevención y detección LA/FT</a:t>
            </a:r>
            <a:endParaRPr lang="en-US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487CE1-038B-4934-95A0-D8F39B9AD072}"/>
              </a:ext>
            </a:extLst>
          </p:cNvPr>
          <p:cNvSpPr/>
          <p:nvPr/>
        </p:nvSpPr>
        <p:spPr>
          <a:xfrm>
            <a:off x="1295400" y="949325"/>
            <a:ext cx="6985000" cy="3673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arco 4">
            <a:extLst>
              <a:ext uri="{FF2B5EF4-FFF2-40B4-BE49-F238E27FC236}">
                <a16:creationId xmlns:a16="http://schemas.microsoft.com/office/drawing/2014/main" id="{9BC5BBF4-3A04-4F64-8DD6-33127A70868B}"/>
              </a:ext>
            </a:extLst>
          </p:cNvPr>
          <p:cNvSpPr/>
          <p:nvPr/>
        </p:nvSpPr>
        <p:spPr>
          <a:xfrm>
            <a:off x="1116013" y="842963"/>
            <a:ext cx="7343775" cy="3960812"/>
          </a:xfrm>
          <a:prstGeom prst="frame">
            <a:avLst>
              <a:gd name="adj1" fmla="val 525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48B3F58-C404-4376-A17A-51E5BFFD4236}"/>
              </a:ext>
            </a:extLst>
          </p:cNvPr>
          <p:cNvSpPr/>
          <p:nvPr/>
        </p:nvSpPr>
        <p:spPr>
          <a:xfrm rot="21388734">
            <a:off x="1276350" y="1171575"/>
            <a:ext cx="3049588" cy="330041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lumMod val="42000"/>
                  <a:lumOff val="58000"/>
                </a:srgbClr>
              </a:gs>
              <a:gs pos="100000">
                <a:srgbClr val="89C25A">
                  <a:lumMod val="81000"/>
                  <a:lumOff val="1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id="{F940622D-4C22-47D8-9DD7-59ED06E8D470}"/>
              </a:ext>
            </a:extLst>
          </p:cNvPr>
          <p:cNvGrpSpPr/>
          <p:nvPr/>
        </p:nvGrpSpPr>
        <p:grpSpPr>
          <a:xfrm rot="21356622">
            <a:off x="2354404" y="1108236"/>
            <a:ext cx="339689" cy="299741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934CB950-F0D0-438C-BAF5-567CC163E178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A6A325D3-6787-444F-8DAF-96950623FFF2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A6A2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" name="Oval 58">
              <a:extLst>
                <a:ext uri="{FF2B5EF4-FFF2-40B4-BE49-F238E27FC236}">
                  <a16:creationId xmlns:a16="http://schemas.microsoft.com/office/drawing/2014/main" id="{93EF7594-83E9-4E85-B523-50D3A0BDA5A8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60423" name="CuadroTexto 16">
            <a:extLst>
              <a:ext uri="{FF2B5EF4-FFF2-40B4-BE49-F238E27FC236}">
                <a16:creationId xmlns:a16="http://schemas.microsoft.com/office/drawing/2014/main" id="{1D9921BC-FA09-472B-99F9-2C5F0ADB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1589088"/>
            <a:ext cx="30622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200" b="1">
                <a:solidFill>
                  <a:srgbClr val="0070C0"/>
                </a:solidFill>
              </a:rPr>
              <a:t>Conocimiento asociado, colaboradores, proveedores y/o terceros:</a:t>
            </a:r>
          </a:p>
          <a:p>
            <a:pPr eaLnBrk="1" hangingPunct="1"/>
            <a:endParaRPr lang="es-MX" altLang="en-US" sz="1200" b="1">
              <a:solidFill>
                <a:srgbClr val="0070C0"/>
              </a:solidFill>
            </a:endParaRPr>
          </a:p>
          <a:p>
            <a:pPr eaLnBrk="1" hangingPunct="1"/>
            <a:r>
              <a:rPr lang="es-MX" altLang="en-US" sz="1200"/>
              <a:t>Son todas las personas naturales y </a:t>
            </a:r>
          </a:p>
          <a:p>
            <a:pPr eaLnBrk="1" hangingPunct="1"/>
            <a:r>
              <a:rPr lang="es-MX" altLang="en-US" sz="1200"/>
              <a:t>jurídicas con las cuales se tiene una </a:t>
            </a:r>
          </a:p>
          <a:p>
            <a:pPr eaLnBrk="1" hangingPunct="1"/>
            <a:r>
              <a:rPr lang="es-MX" altLang="en-US" sz="1200"/>
              <a:t>relación contractual o comercial vigente.</a:t>
            </a:r>
          </a:p>
          <a:p>
            <a:pPr eaLnBrk="1" hangingPunct="1"/>
            <a:endParaRPr lang="es-MX" altLang="en-US" sz="1200"/>
          </a:p>
          <a:p>
            <a:pPr eaLnBrk="1" hangingPunct="1"/>
            <a:r>
              <a:rPr lang="es-MX" altLang="en-US" sz="1200"/>
              <a:t>Implica la recolección de información, </a:t>
            </a:r>
          </a:p>
          <a:p>
            <a:pPr eaLnBrk="1" hangingPunct="1"/>
            <a:r>
              <a:rPr lang="es-MX" altLang="en-US" sz="1200"/>
              <a:t>movimientos financieros, origen de </a:t>
            </a:r>
          </a:p>
          <a:p>
            <a:pPr eaLnBrk="1" hangingPunct="1"/>
            <a:r>
              <a:rPr lang="es-MX" altLang="en-US" sz="1200"/>
              <a:t>recursos y movimientos transaccionales     para identificar posibles </a:t>
            </a:r>
            <a:r>
              <a:rPr lang="es-MX" altLang="en-US" sz="1200">
                <a:solidFill>
                  <a:srgbClr val="002060"/>
                </a:solidFill>
              </a:rPr>
              <a:t>Operaciones </a:t>
            </a:r>
          </a:p>
          <a:p>
            <a:pPr eaLnBrk="1" hangingPunct="1"/>
            <a:r>
              <a:rPr lang="es-MX" altLang="en-US" sz="1200">
                <a:solidFill>
                  <a:srgbClr val="002060"/>
                </a:solidFill>
              </a:rPr>
              <a:t>Inusuales</a:t>
            </a:r>
            <a:r>
              <a:rPr lang="es-MX" altLang="en-US" sz="1200"/>
              <a:t> y determinar </a:t>
            </a:r>
            <a:r>
              <a:rPr lang="es-MX" altLang="en-US" sz="1200">
                <a:solidFill>
                  <a:srgbClr val="002060"/>
                </a:solidFill>
              </a:rPr>
              <a:t>Operaciones</a:t>
            </a:r>
          </a:p>
          <a:p>
            <a:pPr eaLnBrk="1" hangingPunct="1"/>
            <a:r>
              <a:rPr lang="es-MX" altLang="en-US" sz="1200">
                <a:solidFill>
                  <a:srgbClr val="002060"/>
                </a:solidFill>
              </a:rPr>
              <a:t>Sospechosas.</a:t>
            </a:r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E9D66302-DF33-491A-BBC4-49F37851C35E}"/>
              </a:ext>
            </a:extLst>
          </p:cNvPr>
          <p:cNvSpPr/>
          <p:nvPr/>
        </p:nvSpPr>
        <p:spPr>
          <a:xfrm rot="21388734">
            <a:off x="4603750" y="1033463"/>
            <a:ext cx="1825625" cy="172720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425" name="CuadroTexto 18">
            <a:extLst>
              <a:ext uri="{FF2B5EF4-FFF2-40B4-BE49-F238E27FC236}">
                <a16:creationId xmlns:a16="http://schemas.microsoft.com/office/drawing/2014/main" id="{6A5D2A28-FACE-4013-918D-6A462540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85863"/>
            <a:ext cx="1830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200" b="1">
                <a:solidFill>
                  <a:srgbClr val="0070C0"/>
                </a:solidFill>
              </a:rPr>
              <a:t>Información relevante</a:t>
            </a:r>
          </a:p>
          <a:p>
            <a:pPr eaLnBrk="1" hangingPunct="1"/>
            <a:endParaRPr lang="es-MX" altLang="en-US" sz="1200"/>
          </a:p>
          <a:p>
            <a:pPr eaLnBrk="1" hangingPunct="1"/>
            <a:r>
              <a:rPr lang="es-MX" altLang="en-US" sz="1200"/>
              <a:t>Identificar la actividad </a:t>
            </a:r>
          </a:p>
          <a:p>
            <a:pPr eaLnBrk="1" hangingPunct="1"/>
            <a:r>
              <a:rPr lang="es-MX" altLang="en-US" sz="1200"/>
              <a:t>económica, volumen y </a:t>
            </a:r>
          </a:p>
          <a:p>
            <a:pPr eaLnBrk="1" hangingPunct="1"/>
            <a:r>
              <a:rPr lang="es-MX" altLang="en-US" sz="1200"/>
              <a:t>características de las </a:t>
            </a:r>
          </a:p>
          <a:p>
            <a:pPr eaLnBrk="1" hangingPunct="1"/>
            <a:r>
              <a:rPr lang="es-MX" altLang="en-US" sz="1200"/>
              <a:t>transacciones.</a:t>
            </a:r>
          </a:p>
        </p:txBody>
      </p:sp>
      <p:grpSp>
        <p:nvGrpSpPr>
          <p:cNvPr id="20" name="Group 82">
            <a:extLst>
              <a:ext uri="{FF2B5EF4-FFF2-40B4-BE49-F238E27FC236}">
                <a16:creationId xmlns:a16="http://schemas.microsoft.com/office/drawing/2014/main" id="{BC337896-883A-4895-827F-CC757AE331D0}"/>
              </a:ext>
            </a:extLst>
          </p:cNvPr>
          <p:cNvGrpSpPr/>
          <p:nvPr/>
        </p:nvGrpSpPr>
        <p:grpSpPr>
          <a:xfrm rot="254975">
            <a:off x="5812610" y="1080972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21" name="Oval 83">
              <a:extLst>
                <a:ext uri="{FF2B5EF4-FFF2-40B4-BE49-F238E27FC236}">
                  <a16:creationId xmlns:a16="http://schemas.microsoft.com/office/drawing/2014/main" id="{7BD9A057-D2B1-40B8-A152-7D9A4B56F93A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2" name="Oval 84">
              <a:extLst>
                <a:ext uri="{FF2B5EF4-FFF2-40B4-BE49-F238E27FC236}">
                  <a16:creationId xmlns:a16="http://schemas.microsoft.com/office/drawing/2014/main" id="{D871843A-181F-46E4-A2C9-6369C67AD3F2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3" name="Oval 85">
              <a:extLst>
                <a:ext uri="{FF2B5EF4-FFF2-40B4-BE49-F238E27FC236}">
                  <a16:creationId xmlns:a16="http://schemas.microsoft.com/office/drawing/2014/main" id="{4EEEA0A7-CA8D-4D9A-A25F-9B5E9B00D797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4CDF9FCB-9872-4CEA-A82F-9454D7DE3E71}"/>
              </a:ext>
            </a:extLst>
          </p:cNvPr>
          <p:cNvSpPr/>
          <p:nvPr/>
        </p:nvSpPr>
        <p:spPr>
          <a:xfrm rot="21388734">
            <a:off x="5584825" y="2473325"/>
            <a:ext cx="2484438" cy="192405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tx1"/>
                </a:solidFill>
                <a:cs typeface="Arial" pitchFamily="34" charset="0"/>
              </a:rPr>
              <a:t>Debe realizarse con mayor responsabilidad y compromiso por parte de todos los empleados y personas que intervienen en el proceso.</a:t>
            </a: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A28BDA00-018C-4241-B241-C0704820BBD7}"/>
              </a:ext>
            </a:extLst>
          </p:cNvPr>
          <p:cNvSpPr/>
          <p:nvPr/>
        </p:nvSpPr>
        <p:spPr>
          <a:xfrm>
            <a:off x="6731000" y="1069975"/>
            <a:ext cx="876300" cy="70961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B4DAF2">
                  <a:lumMod val="95000"/>
                  <a:lumOff val="5000"/>
                </a:srgbClr>
              </a:gs>
              <a:gs pos="100000">
                <a:srgbClr val="86C4EA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i="1" dirty="0">
                <a:solidFill>
                  <a:schemeClr val="tx1"/>
                </a:solidFill>
                <a:cs typeface="Arial" pitchFamily="34" charset="0"/>
              </a:rPr>
              <a:t>Note</a:t>
            </a:r>
            <a:endParaRPr lang="en-US" sz="1200" i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20471557-37AA-414A-8EED-8A7255B14567}"/>
              </a:ext>
            </a:extLst>
          </p:cNvPr>
          <p:cNvGrpSpPr/>
          <p:nvPr/>
        </p:nvGrpSpPr>
        <p:grpSpPr>
          <a:xfrm>
            <a:off x="7116032" y="1096597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D895164B-0FA9-4814-81D5-5AB6F3FC8982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760E6F3B-2B95-48BF-8EE8-58809AD28835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46C30503-E381-485E-BD81-127A3130909B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grpSp>
        <p:nvGrpSpPr>
          <p:cNvPr id="34" name="Group 68">
            <a:extLst>
              <a:ext uri="{FF2B5EF4-FFF2-40B4-BE49-F238E27FC236}">
                <a16:creationId xmlns:a16="http://schemas.microsoft.com/office/drawing/2014/main" id="{73B74C95-DC71-4040-9831-F74460000CED}"/>
              </a:ext>
            </a:extLst>
          </p:cNvPr>
          <p:cNvGrpSpPr/>
          <p:nvPr/>
        </p:nvGrpSpPr>
        <p:grpSpPr>
          <a:xfrm rot="21599113">
            <a:off x="5713554" y="2659182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35" name="Oval 72">
              <a:extLst>
                <a:ext uri="{FF2B5EF4-FFF2-40B4-BE49-F238E27FC236}">
                  <a16:creationId xmlns:a16="http://schemas.microsoft.com/office/drawing/2014/main" id="{413196E9-0583-4935-B998-4F3C9DFD5FED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73">
              <a:extLst>
                <a:ext uri="{FF2B5EF4-FFF2-40B4-BE49-F238E27FC236}">
                  <a16:creationId xmlns:a16="http://schemas.microsoft.com/office/drawing/2014/main" id="{830DDF86-B33D-4B6B-856E-C3C1AB9C2522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74">
              <a:extLst>
                <a:ext uri="{FF2B5EF4-FFF2-40B4-BE49-F238E27FC236}">
                  <a16:creationId xmlns:a16="http://schemas.microsoft.com/office/drawing/2014/main" id="{EEE37C71-DF28-4D84-93FC-32FCF922B185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:a16="http://schemas.microsoft.com/office/drawing/2014/main" id="{E3D69C9E-A140-4975-98BC-2D3FE3D438CF}"/>
              </a:ext>
            </a:extLst>
          </p:cNvPr>
          <p:cNvGrpSpPr/>
          <p:nvPr/>
        </p:nvGrpSpPr>
        <p:grpSpPr>
          <a:xfrm rot="21599113">
            <a:off x="7740376" y="2491225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39" name="Oval 72">
              <a:extLst>
                <a:ext uri="{FF2B5EF4-FFF2-40B4-BE49-F238E27FC236}">
                  <a16:creationId xmlns:a16="http://schemas.microsoft.com/office/drawing/2014/main" id="{39573C93-BE3D-4714-971D-E9A0867882A2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73">
              <a:extLst>
                <a:ext uri="{FF2B5EF4-FFF2-40B4-BE49-F238E27FC236}">
                  <a16:creationId xmlns:a16="http://schemas.microsoft.com/office/drawing/2014/main" id="{F6D7DBD9-49A6-4752-A52F-3CDFDD94C729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74">
              <a:extLst>
                <a:ext uri="{FF2B5EF4-FFF2-40B4-BE49-F238E27FC236}">
                  <a16:creationId xmlns:a16="http://schemas.microsoft.com/office/drawing/2014/main" id="{72B6F19E-02F0-4330-A871-8C827012A11F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Fullppt\PNG이미지\핸드폰2.png">
            <a:extLst>
              <a:ext uri="{FF2B5EF4-FFF2-40B4-BE49-F238E27FC236}">
                <a16:creationId xmlns:a16="http://schemas.microsoft.com/office/drawing/2014/main" id="{C5C7B869-F9EA-4F6A-934E-95055EDA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8713"/>
            <a:ext cx="2870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A7C4-2FFB-407D-83E4-B8860248B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097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Herramientas de prevención y detección de </a:t>
            </a:r>
            <a:r>
              <a:rPr lang="es-MX" sz="2800" dirty="0"/>
              <a:t>LA/FT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7611E-FB09-46D7-90C0-AB928DDE3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863" y="1058863"/>
            <a:ext cx="4552950" cy="28733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es-MX" sz="1200" i="1" dirty="0"/>
              <a:t>Con el objetivo de reducir la probabilidad y mitigar el Impacto del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MX" sz="1200" i="1" dirty="0"/>
              <a:t>riesgo de LA/FT, COSMEPOP reconoce que es importante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MX" sz="1200" i="1" dirty="0"/>
              <a:t>CONOCER al asociado y para ello ha diseñado mecanismos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MX" sz="1200" i="1" dirty="0"/>
              <a:t>tales como:</a:t>
            </a:r>
            <a:endParaRPr lang="en-US" altLang="ko-KR" sz="1200" i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46A0DE-C80A-412D-A495-8A154E155862}"/>
              </a:ext>
            </a:extLst>
          </p:cNvPr>
          <p:cNvSpPr/>
          <p:nvPr/>
        </p:nvSpPr>
        <p:spPr>
          <a:xfrm flipH="1">
            <a:off x="2889250" y="2836863"/>
            <a:ext cx="506413" cy="504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24896B-BFD0-4540-99D4-EEFF47FE467F}"/>
              </a:ext>
            </a:extLst>
          </p:cNvPr>
          <p:cNvSpPr/>
          <p:nvPr/>
        </p:nvSpPr>
        <p:spPr>
          <a:xfrm flipH="1">
            <a:off x="388938" y="2025650"/>
            <a:ext cx="504825" cy="5064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BD613B-7585-4A85-BCB9-450222D29118}"/>
              </a:ext>
            </a:extLst>
          </p:cNvPr>
          <p:cNvSpPr/>
          <p:nvPr/>
        </p:nvSpPr>
        <p:spPr>
          <a:xfrm flipH="1">
            <a:off x="279400" y="3024188"/>
            <a:ext cx="504825" cy="504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BDA54948-E1AA-4703-9841-4FAE0B566655}"/>
              </a:ext>
            </a:extLst>
          </p:cNvPr>
          <p:cNvSpPr/>
          <p:nvPr/>
        </p:nvSpPr>
        <p:spPr>
          <a:xfrm flipH="1">
            <a:off x="515938" y="2160588"/>
            <a:ext cx="250825" cy="2365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296022FD-E254-43C2-A01B-B28D119CE03B}"/>
              </a:ext>
            </a:extLst>
          </p:cNvPr>
          <p:cNvSpPr/>
          <p:nvPr/>
        </p:nvSpPr>
        <p:spPr>
          <a:xfrm rot="18900000" flipH="1">
            <a:off x="3058319" y="2910682"/>
            <a:ext cx="190500" cy="3413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5" name="Round Same Side Corner Rectangle 6">
            <a:extLst>
              <a:ext uri="{FF2B5EF4-FFF2-40B4-BE49-F238E27FC236}">
                <a16:creationId xmlns:a16="http://schemas.microsoft.com/office/drawing/2014/main" id="{1B6DD6AA-7322-416C-98B7-A3B0CC2E85A3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488950" y="3117851"/>
            <a:ext cx="85725" cy="3429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grpSp>
        <p:nvGrpSpPr>
          <p:cNvPr id="61451" name="Group 25">
            <a:extLst>
              <a:ext uri="{FF2B5EF4-FFF2-40B4-BE49-F238E27FC236}">
                <a16:creationId xmlns:a16="http://schemas.microsoft.com/office/drawing/2014/main" id="{FA2D5BB9-0B93-42FE-8E0F-B669354E35E9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1938338"/>
            <a:ext cx="4171950" cy="661987"/>
            <a:chOff x="628680" y="3361484"/>
            <a:chExt cx="4846951" cy="662993"/>
          </a:xfrm>
        </p:grpSpPr>
        <p:sp>
          <p:nvSpPr>
            <p:cNvPr id="61460" name="TextBox 26">
              <a:extLst>
                <a:ext uri="{FF2B5EF4-FFF2-40B4-BE49-F238E27FC236}">
                  <a16:creationId xmlns:a16="http://schemas.microsoft.com/office/drawing/2014/main" id="{4934B868-D110-4377-B79F-246E713E2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80" y="3747478"/>
              <a:ext cx="31608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Formulario de vinculación -Soportes</a:t>
              </a:r>
            </a:p>
          </p:txBody>
        </p:sp>
        <p:sp>
          <p:nvSpPr>
            <p:cNvPr id="61461" name="TextBox 27">
              <a:extLst>
                <a:ext uri="{FF2B5EF4-FFF2-40B4-BE49-F238E27FC236}">
                  <a16:creationId xmlns:a16="http://schemas.microsoft.com/office/drawing/2014/main" id="{1646238F-F81E-46CE-959D-50249CB9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233" y="3361484"/>
              <a:ext cx="48143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MX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Conocimiento del asociado, colaboradores, proveedores y/o terceros:</a:t>
              </a:r>
            </a:p>
          </p:txBody>
        </p:sp>
      </p:grpSp>
      <p:grpSp>
        <p:nvGrpSpPr>
          <p:cNvPr id="61452" name="Group 28">
            <a:extLst>
              <a:ext uri="{FF2B5EF4-FFF2-40B4-BE49-F238E27FC236}">
                <a16:creationId xmlns:a16="http://schemas.microsoft.com/office/drawing/2014/main" id="{0E06072A-9FCB-4B9A-95A8-D556783EF55B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2967038"/>
            <a:ext cx="1982787" cy="463550"/>
            <a:chOff x="803639" y="3393345"/>
            <a:chExt cx="2302544" cy="463516"/>
          </a:xfrm>
        </p:grpSpPr>
        <p:sp>
          <p:nvSpPr>
            <p:cNvPr id="61458" name="TextBox 29">
              <a:extLst>
                <a:ext uri="{FF2B5EF4-FFF2-40B4-BE49-F238E27FC236}">
                  <a16:creationId xmlns:a16="http://schemas.microsoft.com/office/drawing/2014/main" id="{96B1FF3D-DF5F-44E8-9F12-83A483BDB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39" y="3579862"/>
              <a:ext cx="23025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vinculantes y restrictivas</a:t>
              </a:r>
            </a:p>
          </p:txBody>
        </p:sp>
        <p:sp>
          <p:nvSpPr>
            <p:cNvPr id="61459" name="TextBox 30">
              <a:extLst>
                <a:ext uri="{FF2B5EF4-FFF2-40B4-BE49-F238E27FC236}">
                  <a16:creationId xmlns:a16="http://schemas.microsoft.com/office/drawing/2014/main" id="{7C9A59FB-2679-430D-BC2D-8F8AC9C9A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9334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Consulta en listas:</a:t>
              </a:r>
            </a:p>
          </p:txBody>
        </p:sp>
      </p:grpSp>
      <p:grpSp>
        <p:nvGrpSpPr>
          <p:cNvPr id="61453" name="Group 31">
            <a:extLst>
              <a:ext uri="{FF2B5EF4-FFF2-40B4-BE49-F238E27FC236}">
                <a16:creationId xmlns:a16="http://schemas.microsoft.com/office/drawing/2014/main" id="{F4B53EDB-D35F-4544-A97D-0E2377A68A89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2697163"/>
            <a:ext cx="2646362" cy="915987"/>
            <a:chOff x="708377" y="3308920"/>
            <a:chExt cx="2059657" cy="917273"/>
          </a:xfrm>
        </p:grpSpPr>
        <p:sp>
          <p:nvSpPr>
            <p:cNvPr id="61456" name="TextBox 32">
              <a:extLst>
                <a:ext uri="{FF2B5EF4-FFF2-40B4-BE49-F238E27FC236}">
                  <a16:creationId xmlns:a16="http://schemas.microsoft.com/office/drawing/2014/main" id="{16251628-10E0-4208-9D61-D81FD8CA0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1" y="3579862"/>
              <a:ext cx="15645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Verificación de referencias, datos financieros y datos generales </a:t>
              </a:r>
            </a:p>
          </p:txBody>
        </p:sp>
        <p:sp>
          <p:nvSpPr>
            <p:cNvPr id="61457" name="TextBox 33">
              <a:extLst>
                <a:ext uri="{FF2B5EF4-FFF2-40B4-BE49-F238E27FC236}">
                  <a16:creationId xmlns:a16="http://schemas.microsoft.com/office/drawing/2014/main" id="{B10A3004-7107-4702-8A1A-93664525E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377" y="3308920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Validación de la información</a:t>
              </a:r>
            </a:p>
          </p:txBody>
        </p:sp>
      </p:grpSp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0718179E-3757-451F-861B-EE4BFB8376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6166" r="36166"/>
          <a:stretch>
            <a:fillRect/>
          </a:stretch>
        </p:blipFill>
        <p:spPr>
          <a:xfrm>
            <a:off x="7380288" y="1174750"/>
            <a:ext cx="1008062" cy="2555875"/>
          </a:xfrm>
        </p:spPr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E7E42335-9E3D-4BEF-866A-A7BBB0AAB08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3618" b="3618"/>
          <a:stretch>
            <a:fillRect/>
          </a:stretch>
        </p:blipFill>
        <p:spPr>
          <a:xfrm>
            <a:off x="5643563" y="1260475"/>
            <a:ext cx="1654175" cy="25574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9068C34-762A-4AE2-AA94-0F0D3DE81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Instrumentos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188CD8-5057-4DE9-A070-F373DDEBA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Señales de alerta</a:t>
            </a:r>
            <a:endParaRPr lang="en-US" dirty="0"/>
          </a:p>
        </p:txBody>
      </p:sp>
      <p:sp>
        <p:nvSpPr>
          <p:cNvPr id="420" name="Rectangle 5">
            <a:extLst>
              <a:ext uri="{FF2B5EF4-FFF2-40B4-BE49-F238E27FC236}">
                <a16:creationId xmlns:a16="http://schemas.microsoft.com/office/drawing/2014/main" id="{A62DEBF8-7E58-4122-9382-2FCBCD4D19D8}"/>
              </a:ext>
            </a:extLst>
          </p:cNvPr>
          <p:cNvSpPr/>
          <p:nvPr/>
        </p:nvSpPr>
        <p:spPr>
          <a:xfrm>
            <a:off x="-14288" y="1328738"/>
            <a:ext cx="9144001" cy="3455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62469" name="Group 359">
            <a:extLst>
              <a:ext uri="{FF2B5EF4-FFF2-40B4-BE49-F238E27FC236}">
                <a16:creationId xmlns:a16="http://schemas.microsoft.com/office/drawing/2014/main" id="{C1CAB1C0-8A17-4F6F-97FF-A2245BD4A98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31988"/>
            <a:ext cx="1800225" cy="1831975"/>
            <a:chOff x="963093" y="1142955"/>
            <a:chExt cx="1800183" cy="1832423"/>
          </a:xfrm>
        </p:grpSpPr>
        <p:grpSp>
          <p:nvGrpSpPr>
            <p:cNvPr id="423" name="Group 14">
              <a:extLst>
                <a:ext uri="{FF2B5EF4-FFF2-40B4-BE49-F238E27FC236}">
                  <a16:creationId xmlns:a16="http://schemas.microsoft.com/office/drawing/2014/main" id="{1671F72F-C5E0-4597-95F7-6DC3A6EF8429}"/>
                </a:ext>
              </a:extLst>
            </p:cNvPr>
            <p:cNvGrpSpPr/>
            <p:nvPr/>
          </p:nvGrpSpPr>
          <p:grpSpPr>
            <a:xfrm>
              <a:off x="963093" y="2831378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23" name="Oval 4">
                <a:extLst>
                  <a:ext uri="{FF2B5EF4-FFF2-40B4-BE49-F238E27FC236}">
                    <a16:creationId xmlns:a16="http://schemas.microsoft.com/office/drawing/2014/main" id="{7CA9BE7B-A781-4A98-A66E-E9190A8D19AD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4" name="Oval 5">
                <a:extLst>
                  <a:ext uri="{FF2B5EF4-FFF2-40B4-BE49-F238E27FC236}">
                    <a16:creationId xmlns:a16="http://schemas.microsoft.com/office/drawing/2014/main" id="{D3539776-0400-4B53-8AED-E5E0DF2935AB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Oval 6">
                <a:extLst>
                  <a:ext uri="{FF2B5EF4-FFF2-40B4-BE49-F238E27FC236}">
                    <a16:creationId xmlns:a16="http://schemas.microsoft.com/office/drawing/2014/main" id="{16C39A5C-BD34-4747-AECB-9EB92A075D2A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6" name="Oval 7">
                <a:extLst>
                  <a:ext uri="{FF2B5EF4-FFF2-40B4-BE49-F238E27FC236}">
                    <a16:creationId xmlns:a16="http://schemas.microsoft.com/office/drawing/2014/main" id="{55BF55F4-2ADB-43C3-BE1F-7ADB0CD66E52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7" name="Oval 8">
                <a:extLst>
                  <a:ext uri="{FF2B5EF4-FFF2-40B4-BE49-F238E27FC236}">
                    <a16:creationId xmlns:a16="http://schemas.microsoft.com/office/drawing/2014/main" id="{7D763F9C-3B07-4FE2-A2FB-34BA1B52DA14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8" name="Oval 9">
                <a:extLst>
                  <a:ext uri="{FF2B5EF4-FFF2-40B4-BE49-F238E27FC236}">
                    <a16:creationId xmlns:a16="http://schemas.microsoft.com/office/drawing/2014/main" id="{39BD2C39-8037-4ACA-B16E-DEDAA18AC1F3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9" name="Oval 10">
                <a:extLst>
                  <a:ext uri="{FF2B5EF4-FFF2-40B4-BE49-F238E27FC236}">
                    <a16:creationId xmlns:a16="http://schemas.microsoft.com/office/drawing/2014/main" id="{376B21A0-CFA7-43AB-910A-D06483F191AB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Oval 11">
                <a:extLst>
                  <a:ext uri="{FF2B5EF4-FFF2-40B4-BE49-F238E27FC236}">
                    <a16:creationId xmlns:a16="http://schemas.microsoft.com/office/drawing/2014/main" id="{BC032237-E691-45B6-9165-0B17DC9B89C9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1" name="Oval 12">
                <a:extLst>
                  <a:ext uri="{FF2B5EF4-FFF2-40B4-BE49-F238E27FC236}">
                    <a16:creationId xmlns:a16="http://schemas.microsoft.com/office/drawing/2014/main" id="{26F27014-0CED-45CF-B826-84D9B0FF4D86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2" name="Oval 13">
                <a:extLst>
                  <a:ext uri="{FF2B5EF4-FFF2-40B4-BE49-F238E27FC236}">
                    <a16:creationId xmlns:a16="http://schemas.microsoft.com/office/drawing/2014/main" id="{B116668E-16ED-4751-8318-ACABB31A8381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4" name="Group 37">
              <a:extLst>
                <a:ext uri="{FF2B5EF4-FFF2-40B4-BE49-F238E27FC236}">
                  <a16:creationId xmlns:a16="http://schemas.microsoft.com/office/drawing/2014/main" id="{B4D33FB5-AAEF-46D4-879E-7CA811FA6267}"/>
                </a:ext>
              </a:extLst>
            </p:cNvPr>
            <p:cNvGrpSpPr/>
            <p:nvPr/>
          </p:nvGrpSpPr>
          <p:grpSpPr>
            <a:xfrm>
              <a:off x="963093" y="2643779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13" name="Oval 38">
                <a:extLst>
                  <a:ext uri="{FF2B5EF4-FFF2-40B4-BE49-F238E27FC236}">
                    <a16:creationId xmlns:a16="http://schemas.microsoft.com/office/drawing/2014/main" id="{247FE58A-9D8A-460E-A742-E393A2A2180E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Oval 39">
                <a:extLst>
                  <a:ext uri="{FF2B5EF4-FFF2-40B4-BE49-F238E27FC236}">
                    <a16:creationId xmlns:a16="http://schemas.microsoft.com/office/drawing/2014/main" id="{DE92B451-880F-4E53-8D9E-212022F24D65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Oval 40">
                <a:extLst>
                  <a:ext uri="{FF2B5EF4-FFF2-40B4-BE49-F238E27FC236}">
                    <a16:creationId xmlns:a16="http://schemas.microsoft.com/office/drawing/2014/main" id="{177E5F00-5868-4A72-AE73-1B52CDDC50F5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Oval 41">
                <a:extLst>
                  <a:ext uri="{FF2B5EF4-FFF2-40B4-BE49-F238E27FC236}">
                    <a16:creationId xmlns:a16="http://schemas.microsoft.com/office/drawing/2014/main" id="{A84A3F67-CB63-45F3-A5FC-3E474FBEA1FE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Oval 42">
                <a:extLst>
                  <a:ext uri="{FF2B5EF4-FFF2-40B4-BE49-F238E27FC236}">
                    <a16:creationId xmlns:a16="http://schemas.microsoft.com/office/drawing/2014/main" id="{FDD56E49-A380-45D4-9DF9-D3302E88D2A6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Oval 43">
                <a:extLst>
                  <a:ext uri="{FF2B5EF4-FFF2-40B4-BE49-F238E27FC236}">
                    <a16:creationId xmlns:a16="http://schemas.microsoft.com/office/drawing/2014/main" id="{FA3205B9-E24C-4F8C-BBED-176480C80E85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Oval 44">
                <a:extLst>
                  <a:ext uri="{FF2B5EF4-FFF2-40B4-BE49-F238E27FC236}">
                    <a16:creationId xmlns:a16="http://schemas.microsoft.com/office/drawing/2014/main" id="{C1E835A4-D643-4E5E-AF25-C4028549EAB8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Oval 45">
                <a:extLst>
                  <a:ext uri="{FF2B5EF4-FFF2-40B4-BE49-F238E27FC236}">
                    <a16:creationId xmlns:a16="http://schemas.microsoft.com/office/drawing/2014/main" id="{211608B9-100E-449D-B02F-513A1ACF739E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Oval 46">
                <a:extLst>
                  <a:ext uri="{FF2B5EF4-FFF2-40B4-BE49-F238E27FC236}">
                    <a16:creationId xmlns:a16="http://schemas.microsoft.com/office/drawing/2014/main" id="{D8033B37-6172-481C-9062-52B6FBA80022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Oval 47">
                <a:extLst>
                  <a:ext uri="{FF2B5EF4-FFF2-40B4-BE49-F238E27FC236}">
                    <a16:creationId xmlns:a16="http://schemas.microsoft.com/office/drawing/2014/main" id="{60538053-DDF7-42E3-808A-6B84E7EDC3AB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5" name="Group 48">
              <a:extLst>
                <a:ext uri="{FF2B5EF4-FFF2-40B4-BE49-F238E27FC236}">
                  <a16:creationId xmlns:a16="http://schemas.microsoft.com/office/drawing/2014/main" id="{0AE85A2E-354E-4035-B53F-309517F4A08B}"/>
                </a:ext>
              </a:extLst>
            </p:cNvPr>
            <p:cNvGrpSpPr/>
            <p:nvPr/>
          </p:nvGrpSpPr>
          <p:grpSpPr>
            <a:xfrm>
              <a:off x="963093" y="2456176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03" name="Oval 49">
                <a:extLst>
                  <a:ext uri="{FF2B5EF4-FFF2-40B4-BE49-F238E27FC236}">
                    <a16:creationId xmlns:a16="http://schemas.microsoft.com/office/drawing/2014/main" id="{8B385750-8EF4-4188-9708-8BAD7CE3BFA4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Oval 50">
                <a:extLst>
                  <a:ext uri="{FF2B5EF4-FFF2-40B4-BE49-F238E27FC236}">
                    <a16:creationId xmlns:a16="http://schemas.microsoft.com/office/drawing/2014/main" id="{2790DC2F-30A7-4644-90B9-A8D60CE22D01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5" name="Oval 51">
                <a:extLst>
                  <a:ext uri="{FF2B5EF4-FFF2-40B4-BE49-F238E27FC236}">
                    <a16:creationId xmlns:a16="http://schemas.microsoft.com/office/drawing/2014/main" id="{42142CF9-85FA-4B21-8C90-6AFE9F9B451C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Oval 52">
                <a:extLst>
                  <a:ext uri="{FF2B5EF4-FFF2-40B4-BE49-F238E27FC236}">
                    <a16:creationId xmlns:a16="http://schemas.microsoft.com/office/drawing/2014/main" id="{35F62DDC-8F5C-4084-84C5-29A31176FF1D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Oval 53">
                <a:extLst>
                  <a:ext uri="{FF2B5EF4-FFF2-40B4-BE49-F238E27FC236}">
                    <a16:creationId xmlns:a16="http://schemas.microsoft.com/office/drawing/2014/main" id="{56F882D1-ECFC-414F-AE7B-12BA93B8682E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8" name="Oval 54">
                <a:extLst>
                  <a:ext uri="{FF2B5EF4-FFF2-40B4-BE49-F238E27FC236}">
                    <a16:creationId xmlns:a16="http://schemas.microsoft.com/office/drawing/2014/main" id="{B1F66DE7-035B-4E6B-AFD5-7AB7F9CA0E89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9" name="Oval 55">
                <a:extLst>
                  <a:ext uri="{FF2B5EF4-FFF2-40B4-BE49-F238E27FC236}">
                    <a16:creationId xmlns:a16="http://schemas.microsoft.com/office/drawing/2014/main" id="{4029779E-FB7C-42BA-95A9-BDBF69417FF7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0" name="Oval 56">
                <a:extLst>
                  <a:ext uri="{FF2B5EF4-FFF2-40B4-BE49-F238E27FC236}">
                    <a16:creationId xmlns:a16="http://schemas.microsoft.com/office/drawing/2014/main" id="{8A4F28C6-65FC-4D3C-A1D5-A1BBEA869C74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1" name="Oval 57">
                <a:extLst>
                  <a:ext uri="{FF2B5EF4-FFF2-40B4-BE49-F238E27FC236}">
                    <a16:creationId xmlns:a16="http://schemas.microsoft.com/office/drawing/2014/main" id="{9A75AF7D-617D-4DBC-9EF9-A4BE7A2A3656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" name="Oval 58">
                <a:extLst>
                  <a:ext uri="{FF2B5EF4-FFF2-40B4-BE49-F238E27FC236}">
                    <a16:creationId xmlns:a16="http://schemas.microsoft.com/office/drawing/2014/main" id="{DFBD7CBD-61D4-4613-86DF-FE0C570D3AFB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6" name="Group 59">
              <a:extLst>
                <a:ext uri="{FF2B5EF4-FFF2-40B4-BE49-F238E27FC236}">
                  <a16:creationId xmlns:a16="http://schemas.microsoft.com/office/drawing/2014/main" id="{3F5C3CC6-FC76-4CA3-BC11-1C8B1B6A9C9C}"/>
                </a:ext>
              </a:extLst>
            </p:cNvPr>
            <p:cNvGrpSpPr/>
            <p:nvPr/>
          </p:nvGrpSpPr>
          <p:grpSpPr>
            <a:xfrm>
              <a:off x="963093" y="2268573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93" name="Oval 60">
                <a:extLst>
                  <a:ext uri="{FF2B5EF4-FFF2-40B4-BE49-F238E27FC236}">
                    <a16:creationId xmlns:a16="http://schemas.microsoft.com/office/drawing/2014/main" id="{4ECCC301-9A92-488D-B9D1-2D68A413131E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4" name="Oval 61">
                <a:extLst>
                  <a:ext uri="{FF2B5EF4-FFF2-40B4-BE49-F238E27FC236}">
                    <a16:creationId xmlns:a16="http://schemas.microsoft.com/office/drawing/2014/main" id="{54F4C708-AC2D-4283-86EA-78AA998674D9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5" name="Oval 62">
                <a:extLst>
                  <a:ext uri="{FF2B5EF4-FFF2-40B4-BE49-F238E27FC236}">
                    <a16:creationId xmlns:a16="http://schemas.microsoft.com/office/drawing/2014/main" id="{E1F4927F-BA89-4FB3-83C9-854124EB75E3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Oval 63">
                <a:extLst>
                  <a:ext uri="{FF2B5EF4-FFF2-40B4-BE49-F238E27FC236}">
                    <a16:creationId xmlns:a16="http://schemas.microsoft.com/office/drawing/2014/main" id="{4E44F764-E39A-4D69-8306-CAF8801F897E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Oval 64">
                <a:extLst>
                  <a:ext uri="{FF2B5EF4-FFF2-40B4-BE49-F238E27FC236}">
                    <a16:creationId xmlns:a16="http://schemas.microsoft.com/office/drawing/2014/main" id="{57BC15C1-5CCB-4A2C-A302-9A317E8C6311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Oval 65">
                <a:extLst>
                  <a:ext uri="{FF2B5EF4-FFF2-40B4-BE49-F238E27FC236}">
                    <a16:creationId xmlns:a16="http://schemas.microsoft.com/office/drawing/2014/main" id="{359B01D7-A208-47D8-8807-D6468E3AB25C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9" name="Oval 66">
                <a:extLst>
                  <a:ext uri="{FF2B5EF4-FFF2-40B4-BE49-F238E27FC236}">
                    <a16:creationId xmlns:a16="http://schemas.microsoft.com/office/drawing/2014/main" id="{7549B112-0E68-4F2F-B49B-C0C399A97DE2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Oval 67">
                <a:extLst>
                  <a:ext uri="{FF2B5EF4-FFF2-40B4-BE49-F238E27FC236}">
                    <a16:creationId xmlns:a16="http://schemas.microsoft.com/office/drawing/2014/main" id="{2022BF42-B8E4-4888-8833-C7C1D22CA425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Oval 68">
                <a:extLst>
                  <a:ext uri="{FF2B5EF4-FFF2-40B4-BE49-F238E27FC236}">
                    <a16:creationId xmlns:a16="http://schemas.microsoft.com/office/drawing/2014/main" id="{4233E77D-8646-4925-AF74-028CC502D071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Oval 69">
                <a:extLst>
                  <a:ext uri="{FF2B5EF4-FFF2-40B4-BE49-F238E27FC236}">
                    <a16:creationId xmlns:a16="http://schemas.microsoft.com/office/drawing/2014/main" id="{158CA1C3-DEEE-424F-B6F7-8F277E790827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481" name="Group 70">
              <a:extLst>
                <a:ext uri="{FF2B5EF4-FFF2-40B4-BE49-F238E27FC236}">
                  <a16:creationId xmlns:a16="http://schemas.microsoft.com/office/drawing/2014/main" id="{6D0BC237-832B-4EFB-AEB3-730FA1C7C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3093" y="2080970"/>
              <a:ext cx="1800183" cy="144000"/>
              <a:chOff x="2267745" y="2787775"/>
              <a:chExt cx="1800183" cy="144000"/>
            </a:xfrm>
          </p:grpSpPr>
          <p:sp>
            <p:nvSpPr>
              <p:cNvPr id="483" name="Oval 71">
                <a:extLst>
                  <a:ext uri="{FF2B5EF4-FFF2-40B4-BE49-F238E27FC236}">
                    <a16:creationId xmlns:a16="http://schemas.microsoft.com/office/drawing/2014/main" id="{49CE8937-4366-4804-B757-99D1763AC85D}"/>
                  </a:ext>
                </a:extLst>
              </p:cNvPr>
              <p:cNvSpPr/>
              <p:nvPr/>
            </p:nvSpPr>
            <p:spPr>
              <a:xfrm>
                <a:off x="2267745" y="2788201"/>
                <a:ext cx="144460" cy="142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Oval 72">
                <a:extLst>
                  <a:ext uri="{FF2B5EF4-FFF2-40B4-BE49-F238E27FC236}">
                    <a16:creationId xmlns:a16="http://schemas.microsoft.com/office/drawing/2014/main" id="{DF97A4E1-FC49-431B-AC0B-46552E0110ED}"/>
                  </a:ext>
                </a:extLst>
              </p:cNvPr>
              <p:cNvSpPr/>
              <p:nvPr/>
            </p:nvSpPr>
            <p:spPr>
              <a:xfrm>
                <a:off x="2451891" y="2788201"/>
                <a:ext cx="144460" cy="142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5" name="Oval 73">
                <a:extLst>
                  <a:ext uri="{FF2B5EF4-FFF2-40B4-BE49-F238E27FC236}">
                    <a16:creationId xmlns:a16="http://schemas.microsoft.com/office/drawing/2014/main" id="{DBFEB9C1-07B4-45C5-A13C-1A7C7980322B}"/>
                  </a:ext>
                </a:extLst>
              </p:cNvPr>
              <p:cNvSpPr/>
              <p:nvPr/>
            </p:nvSpPr>
            <p:spPr>
              <a:xfrm>
                <a:off x="2636036" y="2788201"/>
                <a:ext cx="144460" cy="142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6" name="Oval 74">
                <a:extLst>
                  <a:ext uri="{FF2B5EF4-FFF2-40B4-BE49-F238E27FC236}">
                    <a16:creationId xmlns:a16="http://schemas.microsoft.com/office/drawing/2014/main" id="{BBC7A5A5-88F0-4652-8A59-06DAC5FEA7CA}"/>
                  </a:ext>
                </a:extLst>
              </p:cNvPr>
              <p:cNvSpPr/>
              <p:nvPr/>
            </p:nvSpPr>
            <p:spPr>
              <a:xfrm>
                <a:off x="2820182" y="2788201"/>
                <a:ext cx="142872" cy="1429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7" name="Oval 75">
                <a:extLst>
                  <a:ext uri="{FF2B5EF4-FFF2-40B4-BE49-F238E27FC236}">
                    <a16:creationId xmlns:a16="http://schemas.microsoft.com/office/drawing/2014/main" id="{6BDF9F09-784F-4724-8FD1-38F5459F848A}"/>
                  </a:ext>
                </a:extLst>
              </p:cNvPr>
              <p:cNvSpPr/>
              <p:nvPr/>
            </p:nvSpPr>
            <p:spPr>
              <a:xfrm>
                <a:off x="3004328" y="2788201"/>
                <a:ext cx="142872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8" name="Oval 76">
                <a:extLst>
                  <a:ext uri="{FF2B5EF4-FFF2-40B4-BE49-F238E27FC236}">
                    <a16:creationId xmlns:a16="http://schemas.microsoft.com/office/drawing/2014/main" id="{7A310469-E1DE-4575-8442-17AB5C86B388}"/>
                  </a:ext>
                </a:extLst>
              </p:cNvPr>
              <p:cNvSpPr/>
              <p:nvPr/>
            </p:nvSpPr>
            <p:spPr>
              <a:xfrm>
                <a:off x="3188474" y="2788201"/>
                <a:ext cx="142872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9" name="Oval 77">
                <a:extLst>
                  <a:ext uri="{FF2B5EF4-FFF2-40B4-BE49-F238E27FC236}">
                    <a16:creationId xmlns:a16="http://schemas.microsoft.com/office/drawing/2014/main" id="{57598068-DB2F-4576-92EF-870D60D9EE6A}"/>
                  </a:ext>
                </a:extLst>
              </p:cNvPr>
              <p:cNvSpPr/>
              <p:nvPr/>
            </p:nvSpPr>
            <p:spPr>
              <a:xfrm>
                <a:off x="3372619" y="2788201"/>
                <a:ext cx="142872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0" name="Oval 78">
                <a:extLst>
                  <a:ext uri="{FF2B5EF4-FFF2-40B4-BE49-F238E27FC236}">
                    <a16:creationId xmlns:a16="http://schemas.microsoft.com/office/drawing/2014/main" id="{299C16FF-B2A3-429A-A5D6-22ADADB75A31}"/>
                  </a:ext>
                </a:extLst>
              </p:cNvPr>
              <p:cNvSpPr/>
              <p:nvPr/>
            </p:nvSpPr>
            <p:spPr>
              <a:xfrm>
                <a:off x="3555178" y="2788201"/>
                <a:ext cx="144459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Oval 79">
                <a:extLst>
                  <a:ext uri="{FF2B5EF4-FFF2-40B4-BE49-F238E27FC236}">
                    <a16:creationId xmlns:a16="http://schemas.microsoft.com/office/drawing/2014/main" id="{4C8D0F7A-ECBC-46B5-9C7F-5595F32425AD}"/>
                  </a:ext>
                </a:extLst>
              </p:cNvPr>
              <p:cNvSpPr/>
              <p:nvPr/>
            </p:nvSpPr>
            <p:spPr>
              <a:xfrm>
                <a:off x="3739324" y="2788201"/>
                <a:ext cx="144459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Oval 80">
                <a:extLst>
                  <a:ext uri="{FF2B5EF4-FFF2-40B4-BE49-F238E27FC236}">
                    <a16:creationId xmlns:a16="http://schemas.microsoft.com/office/drawing/2014/main" id="{0CBC38CF-A71D-496B-8783-0369ACE3FEE0}"/>
                  </a:ext>
                </a:extLst>
              </p:cNvPr>
              <p:cNvSpPr/>
              <p:nvPr/>
            </p:nvSpPr>
            <p:spPr>
              <a:xfrm>
                <a:off x="3923469" y="2788201"/>
                <a:ext cx="144459" cy="1429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8" name="Group 81">
              <a:extLst>
                <a:ext uri="{FF2B5EF4-FFF2-40B4-BE49-F238E27FC236}">
                  <a16:creationId xmlns:a16="http://schemas.microsoft.com/office/drawing/2014/main" id="{0E4DA2D8-C13E-40B9-8DCC-CDC0076CC6F3}"/>
                </a:ext>
              </a:extLst>
            </p:cNvPr>
            <p:cNvGrpSpPr/>
            <p:nvPr/>
          </p:nvGrpSpPr>
          <p:grpSpPr>
            <a:xfrm>
              <a:off x="963093" y="1893367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473" name="Oval 82">
                <a:extLst>
                  <a:ext uri="{FF2B5EF4-FFF2-40B4-BE49-F238E27FC236}">
                    <a16:creationId xmlns:a16="http://schemas.microsoft.com/office/drawing/2014/main" id="{9A83B3D0-A4D6-4BAA-AA2F-83ECD26F03DA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4" name="Oval 83">
                <a:extLst>
                  <a:ext uri="{FF2B5EF4-FFF2-40B4-BE49-F238E27FC236}">
                    <a16:creationId xmlns:a16="http://schemas.microsoft.com/office/drawing/2014/main" id="{51569260-FFE9-42D9-B6E3-EDD94E148F9A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5" name="Oval 84">
                <a:extLst>
                  <a:ext uri="{FF2B5EF4-FFF2-40B4-BE49-F238E27FC236}">
                    <a16:creationId xmlns:a16="http://schemas.microsoft.com/office/drawing/2014/main" id="{DA8B01BE-C7F1-404E-B4CC-46A1D3826C6A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6" name="Oval 85">
                <a:extLst>
                  <a:ext uri="{FF2B5EF4-FFF2-40B4-BE49-F238E27FC236}">
                    <a16:creationId xmlns:a16="http://schemas.microsoft.com/office/drawing/2014/main" id="{F43178DA-54DE-454A-B0F1-83B519ADBF31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7" name="Oval 86">
                <a:extLst>
                  <a:ext uri="{FF2B5EF4-FFF2-40B4-BE49-F238E27FC236}">
                    <a16:creationId xmlns:a16="http://schemas.microsoft.com/office/drawing/2014/main" id="{86761944-576B-4977-88A3-02DBEED16339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Oval 87">
                <a:extLst>
                  <a:ext uri="{FF2B5EF4-FFF2-40B4-BE49-F238E27FC236}">
                    <a16:creationId xmlns:a16="http://schemas.microsoft.com/office/drawing/2014/main" id="{989D5548-44FD-412C-9B64-1D3850DC3FD6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9" name="Oval 88">
                <a:extLst>
                  <a:ext uri="{FF2B5EF4-FFF2-40B4-BE49-F238E27FC236}">
                    <a16:creationId xmlns:a16="http://schemas.microsoft.com/office/drawing/2014/main" id="{63746AE4-F8EF-4B21-8181-39918A5A3289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0" name="Oval 89">
                <a:extLst>
                  <a:ext uri="{FF2B5EF4-FFF2-40B4-BE49-F238E27FC236}">
                    <a16:creationId xmlns:a16="http://schemas.microsoft.com/office/drawing/2014/main" id="{FC432269-6C43-40ED-AE82-65BEDAC382C2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1" name="Oval 90">
                <a:extLst>
                  <a:ext uri="{FF2B5EF4-FFF2-40B4-BE49-F238E27FC236}">
                    <a16:creationId xmlns:a16="http://schemas.microsoft.com/office/drawing/2014/main" id="{E4EA59F5-FDFC-4448-8718-5B8D379D520E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2" name="Oval 91">
                <a:extLst>
                  <a:ext uri="{FF2B5EF4-FFF2-40B4-BE49-F238E27FC236}">
                    <a16:creationId xmlns:a16="http://schemas.microsoft.com/office/drawing/2014/main" id="{7B0B5694-A4B0-4BF3-A55C-99F2B4EF407C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9" name="Group 92">
              <a:extLst>
                <a:ext uri="{FF2B5EF4-FFF2-40B4-BE49-F238E27FC236}">
                  <a16:creationId xmlns:a16="http://schemas.microsoft.com/office/drawing/2014/main" id="{D42A47C4-C170-4215-90B5-3FF81C4E4615}"/>
                </a:ext>
              </a:extLst>
            </p:cNvPr>
            <p:cNvGrpSpPr/>
            <p:nvPr/>
          </p:nvGrpSpPr>
          <p:grpSpPr>
            <a:xfrm>
              <a:off x="963093" y="1705764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463" name="Oval 93">
                <a:extLst>
                  <a:ext uri="{FF2B5EF4-FFF2-40B4-BE49-F238E27FC236}">
                    <a16:creationId xmlns:a16="http://schemas.microsoft.com/office/drawing/2014/main" id="{9B0BA3F2-6815-4723-8E29-F203168C6C6C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4" name="Oval 94">
                <a:extLst>
                  <a:ext uri="{FF2B5EF4-FFF2-40B4-BE49-F238E27FC236}">
                    <a16:creationId xmlns:a16="http://schemas.microsoft.com/office/drawing/2014/main" id="{D4E633F4-9A19-402B-99D6-CB41F7349D54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5" name="Oval 95">
                <a:extLst>
                  <a:ext uri="{FF2B5EF4-FFF2-40B4-BE49-F238E27FC236}">
                    <a16:creationId xmlns:a16="http://schemas.microsoft.com/office/drawing/2014/main" id="{43FF09FB-DD2A-4AA8-9519-593EA3E6501C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6" name="Oval 96">
                <a:extLst>
                  <a:ext uri="{FF2B5EF4-FFF2-40B4-BE49-F238E27FC236}">
                    <a16:creationId xmlns:a16="http://schemas.microsoft.com/office/drawing/2014/main" id="{6D245A0C-8FD0-4C24-AD5A-8D5A9EEE1AAF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7" name="Oval 97">
                <a:extLst>
                  <a:ext uri="{FF2B5EF4-FFF2-40B4-BE49-F238E27FC236}">
                    <a16:creationId xmlns:a16="http://schemas.microsoft.com/office/drawing/2014/main" id="{2FE78188-5C96-43B1-8B61-445257D1EDF3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8" name="Oval 98">
                <a:extLst>
                  <a:ext uri="{FF2B5EF4-FFF2-40B4-BE49-F238E27FC236}">
                    <a16:creationId xmlns:a16="http://schemas.microsoft.com/office/drawing/2014/main" id="{471A3694-C31D-4ADB-A545-46B954099D67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9" name="Oval 99">
                <a:extLst>
                  <a:ext uri="{FF2B5EF4-FFF2-40B4-BE49-F238E27FC236}">
                    <a16:creationId xmlns:a16="http://schemas.microsoft.com/office/drawing/2014/main" id="{59D2ABD0-5585-479B-8658-67BD7F22CF70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0" name="Oval 100">
                <a:extLst>
                  <a:ext uri="{FF2B5EF4-FFF2-40B4-BE49-F238E27FC236}">
                    <a16:creationId xmlns:a16="http://schemas.microsoft.com/office/drawing/2014/main" id="{BD73CCE4-D8A0-442B-9CAE-D93FFA36C654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1" name="Oval 101">
                <a:extLst>
                  <a:ext uri="{FF2B5EF4-FFF2-40B4-BE49-F238E27FC236}">
                    <a16:creationId xmlns:a16="http://schemas.microsoft.com/office/drawing/2014/main" id="{0FDDCF74-6B94-4F64-845F-EE1BEE0039A4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2" name="Oval 102">
                <a:extLst>
                  <a:ext uri="{FF2B5EF4-FFF2-40B4-BE49-F238E27FC236}">
                    <a16:creationId xmlns:a16="http://schemas.microsoft.com/office/drawing/2014/main" id="{132E97E8-252C-4D69-857E-9F2FE59D6A3C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" name="Group 103">
              <a:extLst>
                <a:ext uri="{FF2B5EF4-FFF2-40B4-BE49-F238E27FC236}">
                  <a16:creationId xmlns:a16="http://schemas.microsoft.com/office/drawing/2014/main" id="{EE896347-517F-46B5-A264-0327BF080530}"/>
                </a:ext>
              </a:extLst>
            </p:cNvPr>
            <p:cNvGrpSpPr/>
            <p:nvPr/>
          </p:nvGrpSpPr>
          <p:grpSpPr>
            <a:xfrm>
              <a:off x="963093" y="1518161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453" name="Oval 104">
                <a:extLst>
                  <a:ext uri="{FF2B5EF4-FFF2-40B4-BE49-F238E27FC236}">
                    <a16:creationId xmlns:a16="http://schemas.microsoft.com/office/drawing/2014/main" id="{8EE60C95-A374-498C-9BF8-E7B9245D2609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4" name="Oval 105">
                <a:extLst>
                  <a:ext uri="{FF2B5EF4-FFF2-40B4-BE49-F238E27FC236}">
                    <a16:creationId xmlns:a16="http://schemas.microsoft.com/office/drawing/2014/main" id="{B1EAB5FB-B74B-4870-8F8F-5D0C2AAD5CD7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5" name="Oval 106">
                <a:extLst>
                  <a:ext uri="{FF2B5EF4-FFF2-40B4-BE49-F238E27FC236}">
                    <a16:creationId xmlns:a16="http://schemas.microsoft.com/office/drawing/2014/main" id="{A217268D-F9A2-4EC2-ACD8-3BD3EA510147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6" name="Oval 107">
                <a:extLst>
                  <a:ext uri="{FF2B5EF4-FFF2-40B4-BE49-F238E27FC236}">
                    <a16:creationId xmlns:a16="http://schemas.microsoft.com/office/drawing/2014/main" id="{59963C3F-2C57-4ADB-9B48-371088755A70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7" name="Oval 108">
                <a:extLst>
                  <a:ext uri="{FF2B5EF4-FFF2-40B4-BE49-F238E27FC236}">
                    <a16:creationId xmlns:a16="http://schemas.microsoft.com/office/drawing/2014/main" id="{89FD8D4B-7D38-4FDB-BC4C-70534FF281AC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Oval 109">
                <a:extLst>
                  <a:ext uri="{FF2B5EF4-FFF2-40B4-BE49-F238E27FC236}">
                    <a16:creationId xmlns:a16="http://schemas.microsoft.com/office/drawing/2014/main" id="{38D9F419-6C4B-4393-BCFE-5168965A6B19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Oval 110">
                <a:extLst>
                  <a:ext uri="{FF2B5EF4-FFF2-40B4-BE49-F238E27FC236}">
                    <a16:creationId xmlns:a16="http://schemas.microsoft.com/office/drawing/2014/main" id="{AD4D711F-E730-4662-8C9D-FEC60D8F7A29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Oval 111">
                <a:extLst>
                  <a:ext uri="{FF2B5EF4-FFF2-40B4-BE49-F238E27FC236}">
                    <a16:creationId xmlns:a16="http://schemas.microsoft.com/office/drawing/2014/main" id="{F506003D-EDE4-48D8-BC1D-85CB10A3F5EC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1" name="Oval 112">
                <a:extLst>
                  <a:ext uri="{FF2B5EF4-FFF2-40B4-BE49-F238E27FC236}">
                    <a16:creationId xmlns:a16="http://schemas.microsoft.com/office/drawing/2014/main" id="{B0ABDFAA-5DAC-482E-A306-1DEB53582DC7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2" name="Oval 113">
                <a:extLst>
                  <a:ext uri="{FF2B5EF4-FFF2-40B4-BE49-F238E27FC236}">
                    <a16:creationId xmlns:a16="http://schemas.microsoft.com/office/drawing/2014/main" id="{AF15461D-5767-42C7-81EF-32471D9DA33F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" name="Group 114">
              <a:extLst>
                <a:ext uri="{FF2B5EF4-FFF2-40B4-BE49-F238E27FC236}">
                  <a16:creationId xmlns:a16="http://schemas.microsoft.com/office/drawing/2014/main" id="{B0F62F89-73A6-4E7D-878E-8AEDEC79FB5C}"/>
                </a:ext>
              </a:extLst>
            </p:cNvPr>
            <p:cNvGrpSpPr/>
            <p:nvPr/>
          </p:nvGrpSpPr>
          <p:grpSpPr>
            <a:xfrm>
              <a:off x="963093" y="1330558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443" name="Oval 115">
                <a:extLst>
                  <a:ext uri="{FF2B5EF4-FFF2-40B4-BE49-F238E27FC236}">
                    <a16:creationId xmlns:a16="http://schemas.microsoft.com/office/drawing/2014/main" id="{3137FDEB-55BD-4302-89C9-E9AC06DBEF79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4" name="Oval 116">
                <a:extLst>
                  <a:ext uri="{FF2B5EF4-FFF2-40B4-BE49-F238E27FC236}">
                    <a16:creationId xmlns:a16="http://schemas.microsoft.com/office/drawing/2014/main" id="{5D694297-DC38-49D3-8526-62D187455921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Oval 117">
                <a:extLst>
                  <a:ext uri="{FF2B5EF4-FFF2-40B4-BE49-F238E27FC236}">
                    <a16:creationId xmlns:a16="http://schemas.microsoft.com/office/drawing/2014/main" id="{17AA1CBA-B335-4D64-AEF5-E3690F80F07A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Oval 118">
                <a:extLst>
                  <a:ext uri="{FF2B5EF4-FFF2-40B4-BE49-F238E27FC236}">
                    <a16:creationId xmlns:a16="http://schemas.microsoft.com/office/drawing/2014/main" id="{C06BF6E3-6B9B-4D3C-8BC5-BFB4898E21A1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Oval 119">
                <a:extLst>
                  <a:ext uri="{FF2B5EF4-FFF2-40B4-BE49-F238E27FC236}">
                    <a16:creationId xmlns:a16="http://schemas.microsoft.com/office/drawing/2014/main" id="{660AC6EC-E04A-403E-8DCE-940412094462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8" name="Oval 120">
                <a:extLst>
                  <a:ext uri="{FF2B5EF4-FFF2-40B4-BE49-F238E27FC236}">
                    <a16:creationId xmlns:a16="http://schemas.microsoft.com/office/drawing/2014/main" id="{DAD17AD8-CD97-4C43-AC02-A359DDE3EA31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Oval 121">
                <a:extLst>
                  <a:ext uri="{FF2B5EF4-FFF2-40B4-BE49-F238E27FC236}">
                    <a16:creationId xmlns:a16="http://schemas.microsoft.com/office/drawing/2014/main" id="{52C62491-0530-4C7F-8969-D95915631885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Oval 122">
                <a:extLst>
                  <a:ext uri="{FF2B5EF4-FFF2-40B4-BE49-F238E27FC236}">
                    <a16:creationId xmlns:a16="http://schemas.microsoft.com/office/drawing/2014/main" id="{D125FE3A-E756-499A-8DE1-3045402DE8C8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1" name="Oval 123">
                <a:extLst>
                  <a:ext uri="{FF2B5EF4-FFF2-40B4-BE49-F238E27FC236}">
                    <a16:creationId xmlns:a16="http://schemas.microsoft.com/office/drawing/2014/main" id="{168566E5-4835-40B9-A433-36F3AC8B5B96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2" name="Oval 124">
                <a:extLst>
                  <a:ext uri="{FF2B5EF4-FFF2-40B4-BE49-F238E27FC236}">
                    <a16:creationId xmlns:a16="http://schemas.microsoft.com/office/drawing/2014/main" id="{D2526D37-9E26-4B30-B4AC-79DAEA47319F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2" name="Group 125">
              <a:extLst>
                <a:ext uri="{FF2B5EF4-FFF2-40B4-BE49-F238E27FC236}">
                  <a16:creationId xmlns:a16="http://schemas.microsoft.com/office/drawing/2014/main" id="{83506DC3-CB7B-47D1-ACF2-843D54A3E15E}"/>
                </a:ext>
              </a:extLst>
            </p:cNvPr>
            <p:cNvGrpSpPr/>
            <p:nvPr/>
          </p:nvGrpSpPr>
          <p:grpSpPr>
            <a:xfrm>
              <a:off x="963093" y="1142955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433" name="Oval 126">
                <a:extLst>
                  <a:ext uri="{FF2B5EF4-FFF2-40B4-BE49-F238E27FC236}">
                    <a16:creationId xmlns:a16="http://schemas.microsoft.com/office/drawing/2014/main" id="{DAC53D25-5996-4EF2-9682-FAF6482BC957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Oval 127">
                <a:extLst>
                  <a:ext uri="{FF2B5EF4-FFF2-40B4-BE49-F238E27FC236}">
                    <a16:creationId xmlns:a16="http://schemas.microsoft.com/office/drawing/2014/main" id="{3AEBEE37-E833-4819-9E79-9EB1EA578CF0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5" name="Oval 128">
                <a:extLst>
                  <a:ext uri="{FF2B5EF4-FFF2-40B4-BE49-F238E27FC236}">
                    <a16:creationId xmlns:a16="http://schemas.microsoft.com/office/drawing/2014/main" id="{08C06372-9257-4A88-AF73-209BCDFBF83A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Oval 129">
                <a:extLst>
                  <a:ext uri="{FF2B5EF4-FFF2-40B4-BE49-F238E27FC236}">
                    <a16:creationId xmlns:a16="http://schemas.microsoft.com/office/drawing/2014/main" id="{E6B25238-C819-4815-BF04-F7E30D4F0D42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7" name="Oval 130">
                <a:extLst>
                  <a:ext uri="{FF2B5EF4-FFF2-40B4-BE49-F238E27FC236}">
                    <a16:creationId xmlns:a16="http://schemas.microsoft.com/office/drawing/2014/main" id="{2EF74919-8943-47C9-BDDF-313AF7133CA8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8" name="Oval 131">
                <a:extLst>
                  <a:ext uri="{FF2B5EF4-FFF2-40B4-BE49-F238E27FC236}">
                    <a16:creationId xmlns:a16="http://schemas.microsoft.com/office/drawing/2014/main" id="{0513CDA8-90A3-4117-A47A-1D0E62E09C4A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9" name="Oval 132">
                <a:extLst>
                  <a:ext uri="{FF2B5EF4-FFF2-40B4-BE49-F238E27FC236}">
                    <a16:creationId xmlns:a16="http://schemas.microsoft.com/office/drawing/2014/main" id="{171D0DE7-20AB-49C2-BB12-19D4BA1E7B44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0" name="Oval 133">
                <a:extLst>
                  <a:ext uri="{FF2B5EF4-FFF2-40B4-BE49-F238E27FC236}">
                    <a16:creationId xmlns:a16="http://schemas.microsoft.com/office/drawing/2014/main" id="{A7440152-23F0-4585-AB53-07D44E6176A8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1" name="Oval 134">
                <a:extLst>
                  <a:ext uri="{FF2B5EF4-FFF2-40B4-BE49-F238E27FC236}">
                    <a16:creationId xmlns:a16="http://schemas.microsoft.com/office/drawing/2014/main" id="{B17982AB-82D8-4540-96A8-377E93F75290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Oval 135">
                <a:extLst>
                  <a:ext uri="{FF2B5EF4-FFF2-40B4-BE49-F238E27FC236}">
                    <a16:creationId xmlns:a16="http://schemas.microsoft.com/office/drawing/2014/main" id="{5CB9B848-8489-4D37-A816-94CB48838636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0AA289F-7373-442E-8560-A4DC9827FD5E}"/>
              </a:ext>
            </a:extLst>
          </p:cNvPr>
          <p:cNvSpPr/>
          <p:nvPr/>
        </p:nvSpPr>
        <p:spPr>
          <a:xfrm>
            <a:off x="3050833" y="1968713"/>
            <a:ext cx="3785679" cy="1851687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2473" name="Picture 6" descr="Image result for grafica de seÃ±ales analogas png">
            <a:extLst>
              <a:ext uri="{FF2B5EF4-FFF2-40B4-BE49-F238E27FC236}">
                <a16:creationId xmlns:a16="http://schemas.microsoft.com/office/drawing/2014/main" id="{C1EB74D9-CC72-45EC-AE15-299AA454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01925"/>
            <a:ext cx="2438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Oval 360">
            <a:extLst>
              <a:ext uri="{FF2B5EF4-FFF2-40B4-BE49-F238E27FC236}">
                <a16:creationId xmlns:a16="http://schemas.microsoft.com/office/drawing/2014/main" id="{4267E97F-9FB3-4384-9B4B-A81D664521FC}"/>
              </a:ext>
            </a:extLst>
          </p:cNvPr>
          <p:cNvSpPr/>
          <p:nvPr/>
        </p:nvSpPr>
        <p:spPr>
          <a:xfrm>
            <a:off x="1185863" y="1096963"/>
            <a:ext cx="1585912" cy="682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TextBox 363">
            <a:extLst>
              <a:ext uri="{FF2B5EF4-FFF2-40B4-BE49-F238E27FC236}">
                <a16:creationId xmlns:a16="http://schemas.microsoft.com/office/drawing/2014/main" id="{D94B6A06-5271-4B08-91E0-1DE71646A60D}"/>
              </a:ext>
            </a:extLst>
          </p:cNvPr>
          <p:cNvSpPr txBox="1"/>
          <p:nvPr/>
        </p:nvSpPr>
        <p:spPr>
          <a:xfrm>
            <a:off x="1339850" y="1168400"/>
            <a:ext cx="1287463" cy="5222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Señal</a:t>
            </a: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alerta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2476" name="CuadroTexto 123">
            <a:extLst>
              <a:ext uri="{FF2B5EF4-FFF2-40B4-BE49-F238E27FC236}">
                <a16:creationId xmlns:a16="http://schemas.microsoft.com/office/drawing/2014/main" id="{DF84BCFA-1607-4D80-8DAD-E8ED15F53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119313"/>
            <a:ext cx="3335338" cy="16002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latinLnBrk="0" hangingPunct="1"/>
            <a:r>
              <a:rPr lang="es-MX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Indicadores cualitativos o cuantitativos que le permiten a</a:t>
            </a:r>
          </a:p>
          <a:p>
            <a:pPr algn="just" eaLnBrk="1" latinLnBrk="0" hangingPunct="1"/>
            <a:r>
              <a:rPr lang="es-MX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COSMEPOP inferir o identificar comportamientos que se salen de los parámetros definidos previamente </a:t>
            </a:r>
          </a:p>
          <a:p>
            <a:pPr algn="just" eaLnBrk="1" latinLnBrk="0" hangingPunct="1"/>
            <a:r>
              <a:rPr lang="es-MX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como normales.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6CAE8F3-85E1-4E09-A32A-395853360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2400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Señales de alertas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400" dirty="0"/>
              <a:t>Por ejemplo </a:t>
            </a:r>
            <a:endParaRPr lang="en-US" sz="1400" dirty="0"/>
          </a:p>
        </p:txBody>
      </p:sp>
      <p:pic>
        <p:nvPicPr>
          <p:cNvPr id="63491" name="Picture 2" descr="Image result for SEÃALES DE ALERTAS">
            <a:extLst>
              <a:ext uri="{FF2B5EF4-FFF2-40B4-BE49-F238E27FC236}">
                <a16:creationId xmlns:a16="http://schemas.microsoft.com/office/drawing/2014/main" id="{16CB5045-F863-4E25-93A3-883CC22A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19138"/>
            <a:ext cx="25209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CuadroTexto 5">
            <a:extLst>
              <a:ext uri="{FF2B5EF4-FFF2-40B4-BE49-F238E27FC236}">
                <a16:creationId xmlns:a16="http://schemas.microsoft.com/office/drawing/2014/main" id="{CB8DF019-415D-4A19-BF10-D69C4D0C3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1000125"/>
            <a:ext cx="3695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/>
              <a:t>Comportamiento transaccional por fuera de la capacidad económica del asociado.</a:t>
            </a:r>
            <a:endParaRPr lang="en-US" altLang="en-US"/>
          </a:p>
        </p:txBody>
      </p:sp>
      <p:sp>
        <p:nvSpPr>
          <p:cNvPr id="63493" name="CuadroTexto 8">
            <a:extLst>
              <a:ext uri="{FF2B5EF4-FFF2-40B4-BE49-F238E27FC236}">
                <a16:creationId xmlns:a16="http://schemas.microsoft.com/office/drawing/2014/main" id="{F86470B2-391F-4770-BB6B-45EC753FC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2292350"/>
            <a:ext cx="324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/>
              <a:t>El asociado no proporciona la información o documentación soporte.  </a:t>
            </a:r>
            <a:endParaRPr lang="en-US" altLang="en-US"/>
          </a:p>
        </p:txBody>
      </p:sp>
      <p:sp>
        <p:nvSpPr>
          <p:cNvPr id="63494" name="CuadroTexto 9">
            <a:extLst>
              <a:ext uri="{FF2B5EF4-FFF2-40B4-BE49-F238E27FC236}">
                <a16:creationId xmlns:a16="http://schemas.microsoft.com/office/drawing/2014/main" id="{43A3E1A6-1B1E-47C2-A0FA-D4BFE97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3735388"/>
            <a:ext cx="4144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en-US"/>
              <a:t>Asociado realiza prepagos de créditos por fuera de su capacidad económica y no justifica el origen de los recursos. </a:t>
            </a:r>
            <a:endParaRPr lang="en-US" altLang="en-US"/>
          </a:p>
        </p:txBody>
      </p:sp>
      <p:sp>
        <p:nvSpPr>
          <p:cNvPr id="63495" name="CuadroTexto 10">
            <a:extLst>
              <a:ext uri="{FF2B5EF4-FFF2-40B4-BE49-F238E27FC236}">
                <a16:creationId xmlns:a16="http://schemas.microsoft.com/office/drawing/2014/main" id="{A1F0B15B-7F23-4072-8063-D999FA84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771900"/>
            <a:ext cx="2674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/>
              <a:t>El asociado proporciona información falsa. </a:t>
            </a:r>
            <a:endParaRPr lang="en-US" altLang="en-US"/>
          </a:p>
        </p:txBody>
      </p:sp>
      <p:pic>
        <p:nvPicPr>
          <p:cNvPr id="63496" name="Picture 6" descr="Image result for mal comportamiento animado">
            <a:extLst>
              <a:ext uri="{FF2B5EF4-FFF2-40B4-BE49-F238E27FC236}">
                <a16:creationId xmlns:a16="http://schemas.microsoft.com/office/drawing/2014/main" id="{751CC6E4-2E05-4A80-A2CF-8AFAB513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>
            <a:fillRect/>
          </a:stretch>
        </p:blipFill>
        <p:spPr bwMode="auto">
          <a:xfrm>
            <a:off x="2443163" y="854075"/>
            <a:ext cx="14874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8" descr="Image result for mentiroso animado">
            <a:extLst>
              <a:ext uri="{FF2B5EF4-FFF2-40B4-BE49-F238E27FC236}">
                <a16:creationId xmlns:a16="http://schemas.microsoft.com/office/drawing/2014/main" id="{A52E5E3E-1952-4348-8F0D-B2A6E821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406775"/>
            <a:ext cx="104933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 descr="Image result for mentiroso animado">
            <a:extLst>
              <a:ext uri="{FF2B5EF4-FFF2-40B4-BE49-F238E27FC236}">
                <a16:creationId xmlns:a16="http://schemas.microsoft.com/office/drawing/2014/main" id="{6022FF28-3EB2-4AB7-8361-262A5C18B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608388"/>
            <a:ext cx="12493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2" descr="Image result for enojado animado">
            <a:extLst>
              <a:ext uri="{FF2B5EF4-FFF2-40B4-BE49-F238E27FC236}">
                <a16:creationId xmlns:a16="http://schemas.microsoft.com/office/drawing/2014/main" id="{FD1BC423-980E-4307-934B-EF3D25B4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138363"/>
            <a:ext cx="1371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67C48-07DD-43CA-8FE6-ACC27AC7B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Bienvenidos!!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7AA1E-A0FC-44EA-9FA6-3689E66C7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A2D30-34CD-466B-848D-040C25C82D77}"/>
              </a:ext>
            </a:extLst>
          </p:cNvPr>
          <p:cNvSpPr txBox="1"/>
          <p:nvPr/>
        </p:nvSpPr>
        <p:spPr>
          <a:xfrm>
            <a:off x="684213" y="1273175"/>
            <a:ext cx="7416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Es importante saber que el </a:t>
            </a:r>
            <a:r>
              <a:rPr lang="es-CO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lavado de activos </a:t>
            </a:r>
            <a:r>
              <a:rPr lang="es-CO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es un fenómeno actual, que involucra a empresas nacionales e internacionales, canalizando los recursos de actividades ilícitas, logrando una desestabilización social y afectando así la reputación económica del país.</a:t>
            </a:r>
            <a:endParaRPr lang="es-CO" altLang="ko-K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A1400BE-89C5-460B-B58A-77152546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081088"/>
            <a:ext cx="746125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9600" b="1">
                <a:solidFill>
                  <a:schemeClr val="accent1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B3D83744-FFAE-4197-9AC3-1D632722D4A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377113" y="1411288"/>
            <a:ext cx="7445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9600" b="1">
                <a:solidFill>
                  <a:schemeClr val="accent1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A48AA-4C1E-4F0D-9911-91B4171D5522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EAC03B6-FE0D-475B-8097-118829798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Mecanismos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F53BFB-0AFB-415B-9EA6-879C8B611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Operaciones Inusuales y Operaciones Sospechosas</a:t>
            </a:r>
            <a:endParaRPr lang="en-US" dirty="0"/>
          </a:p>
        </p:txBody>
      </p:sp>
      <p:sp>
        <p:nvSpPr>
          <p:cNvPr id="420" name="Rectangle 5">
            <a:extLst>
              <a:ext uri="{FF2B5EF4-FFF2-40B4-BE49-F238E27FC236}">
                <a16:creationId xmlns:a16="http://schemas.microsoft.com/office/drawing/2014/main" id="{D132CBFA-F91E-40D1-A950-74B6668B10FD}"/>
              </a:ext>
            </a:extLst>
          </p:cNvPr>
          <p:cNvSpPr/>
          <p:nvPr/>
        </p:nvSpPr>
        <p:spPr>
          <a:xfrm>
            <a:off x="-36513" y="1328738"/>
            <a:ext cx="9144001" cy="3455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55" name="Oval 360">
            <a:extLst>
              <a:ext uri="{FF2B5EF4-FFF2-40B4-BE49-F238E27FC236}">
                <a16:creationId xmlns:a16="http://schemas.microsoft.com/office/drawing/2014/main" id="{3B69AC34-7A07-4805-9EBD-159D673CC06A}"/>
              </a:ext>
            </a:extLst>
          </p:cNvPr>
          <p:cNvSpPr/>
          <p:nvPr/>
        </p:nvSpPr>
        <p:spPr>
          <a:xfrm>
            <a:off x="1185863" y="1096963"/>
            <a:ext cx="1585912" cy="682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8" name="TextBox 363">
            <a:extLst>
              <a:ext uri="{FF2B5EF4-FFF2-40B4-BE49-F238E27FC236}">
                <a16:creationId xmlns:a16="http://schemas.microsoft.com/office/drawing/2014/main" id="{4B0CAF75-29BE-4884-8B6C-C013E43D9F56}"/>
              </a:ext>
            </a:extLst>
          </p:cNvPr>
          <p:cNvSpPr txBox="1"/>
          <p:nvPr/>
        </p:nvSpPr>
        <p:spPr>
          <a:xfrm>
            <a:off x="1339850" y="1168400"/>
            <a:ext cx="1287463" cy="5222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Operación</a:t>
            </a: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Inusual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CD8B7C73-E373-432E-B9A1-72A97E594DE4}"/>
              </a:ext>
            </a:extLst>
          </p:cNvPr>
          <p:cNvSpPr/>
          <p:nvPr/>
        </p:nvSpPr>
        <p:spPr>
          <a:xfrm>
            <a:off x="3050833" y="1968713"/>
            <a:ext cx="3785679" cy="2043197"/>
          </a:xfrm>
          <a:prstGeom prst="round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522" name="Group 358">
            <a:extLst>
              <a:ext uri="{FF2B5EF4-FFF2-40B4-BE49-F238E27FC236}">
                <a16:creationId xmlns:a16="http://schemas.microsoft.com/office/drawing/2014/main" id="{0F5873AE-3565-46DA-9E9E-0C2F1448B5C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31988"/>
            <a:ext cx="1800225" cy="1831975"/>
            <a:chOff x="3923928" y="1226655"/>
            <a:chExt cx="1800183" cy="1832423"/>
          </a:xfrm>
        </p:grpSpPr>
        <p:grpSp>
          <p:nvGrpSpPr>
            <p:cNvPr id="121" name="Group 137">
              <a:extLst>
                <a:ext uri="{FF2B5EF4-FFF2-40B4-BE49-F238E27FC236}">
                  <a16:creationId xmlns:a16="http://schemas.microsoft.com/office/drawing/2014/main" id="{F6FC931D-E9E0-4103-AC22-40948E6C27C4}"/>
                </a:ext>
              </a:extLst>
            </p:cNvPr>
            <p:cNvGrpSpPr/>
            <p:nvPr/>
          </p:nvGrpSpPr>
          <p:grpSpPr>
            <a:xfrm>
              <a:off x="3923928" y="2915078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21" name="Oval 138">
                <a:extLst>
                  <a:ext uri="{FF2B5EF4-FFF2-40B4-BE49-F238E27FC236}">
                    <a16:creationId xmlns:a16="http://schemas.microsoft.com/office/drawing/2014/main" id="{3537784D-385C-414F-8A18-1113725478FA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Oval 139">
                <a:extLst>
                  <a:ext uri="{FF2B5EF4-FFF2-40B4-BE49-F238E27FC236}">
                    <a16:creationId xmlns:a16="http://schemas.microsoft.com/office/drawing/2014/main" id="{AC35D261-EF33-42D3-9353-6770A66719BD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Oval 140">
                <a:extLst>
                  <a:ext uri="{FF2B5EF4-FFF2-40B4-BE49-F238E27FC236}">
                    <a16:creationId xmlns:a16="http://schemas.microsoft.com/office/drawing/2014/main" id="{ED7C9803-DB6D-4C91-9F14-F9BA7C1FCA64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Oval 141">
                <a:extLst>
                  <a:ext uri="{FF2B5EF4-FFF2-40B4-BE49-F238E27FC236}">
                    <a16:creationId xmlns:a16="http://schemas.microsoft.com/office/drawing/2014/main" id="{C7E5DC92-AA22-47A5-8C9C-C582DA21A0FC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Oval 142">
                <a:extLst>
                  <a:ext uri="{FF2B5EF4-FFF2-40B4-BE49-F238E27FC236}">
                    <a16:creationId xmlns:a16="http://schemas.microsoft.com/office/drawing/2014/main" id="{8D59CD43-C77C-4BDB-9744-B20A9844ED33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Oval 143">
                <a:extLst>
                  <a:ext uri="{FF2B5EF4-FFF2-40B4-BE49-F238E27FC236}">
                    <a16:creationId xmlns:a16="http://schemas.microsoft.com/office/drawing/2014/main" id="{D8F801CB-089A-4BDD-B6B9-5C94AECB2EEB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Oval 144">
                <a:extLst>
                  <a:ext uri="{FF2B5EF4-FFF2-40B4-BE49-F238E27FC236}">
                    <a16:creationId xmlns:a16="http://schemas.microsoft.com/office/drawing/2014/main" id="{F3BDCD10-5736-4232-8E80-FA017691680E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Oval 145">
                <a:extLst>
                  <a:ext uri="{FF2B5EF4-FFF2-40B4-BE49-F238E27FC236}">
                    <a16:creationId xmlns:a16="http://schemas.microsoft.com/office/drawing/2014/main" id="{5255DD59-C67A-410D-B7CA-FC5892E7018B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Oval 146">
                <a:extLst>
                  <a:ext uri="{FF2B5EF4-FFF2-40B4-BE49-F238E27FC236}">
                    <a16:creationId xmlns:a16="http://schemas.microsoft.com/office/drawing/2014/main" id="{B94554EC-E6D6-441A-B70A-743FD51E1230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Oval 147">
                <a:extLst>
                  <a:ext uri="{FF2B5EF4-FFF2-40B4-BE49-F238E27FC236}">
                    <a16:creationId xmlns:a16="http://schemas.microsoft.com/office/drawing/2014/main" id="{C985D6E5-A2AA-4D9D-A8AF-D7955BF6A487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48">
              <a:extLst>
                <a:ext uri="{FF2B5EF4-FFF2-40B4-BE49-F238E27FC236}">
                  <a16:creationId xmlns:a16="http://schemas.microsoft.com/office/drawing/2014/main" id="{13FE0DF4-E474-4FB3-98CA-B3ADC7131DD1}"/>
                </a:ext>
              </a:extLst>
            </p:cNvPr>
            <p:cNvGrpSpPr/>
            <p:nvPr/>
          </p:nvGrpSpPr>
          <p:grpSpPr>
            <a:xfrm>
              <a:off x="3923928" y="2727479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1" name="Oval 149">
                <a:extLst>
                  <a:ext uri="{FF2B5EF4-FFF2-40B4-BE49-F238E27FC236}">
                    <a16:creationId xmlns:a16="http://schemas.microsoft.com/office/drawing/2014/main" id="{66193A9D-215F-4C71-9F32-243FBE82A7F2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Oval 150">
                <a:extLst>
                  <a:ext uri="{FF2B5EF4-FFF2-40B4-BE49-F238E27FC236}">
                    <a16:creationId xmlns:a16="http://schemas.microsoft.com/office/drawing/2014/main" id="{E5A3FF86-A4C9-4A55-860C-59F6262869B3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Oval 151">
                <a:extLst>
                  <a:ext uri="{FF2B5EF4-FFF2-40B4-BE49-F238E27FC236}">
                    <a16:creationId xmlns:a16="http://schemas.microsoft.com/office/drawing/2014/main" id="{C44682FD-71AC-4A77-9B68-3DA351366395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Oval 152">
                <a:extLst>
                  <a:ext uri="{FF2B5EF4-FFF2-40B4-BE49-F238E27FC236}">
                    <a16:creationId xmlns:a16="http://schemas.microsoft.com/office/drawing/2014/main" id="{121D589B-B90C-4BA6-8E72-A23DD918C5E7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Oval 153">
                <a:extLst>
                  <a:ext uri="{FF2B5EF4-FFF2-40B4-BE49-F238E27FC236}">
                    <a16:creationId xmlns:a16="http://schemas.microsoft.com/office/drawing/2014/main" id="{11ACB9C6-D044-4B54-89AC-D76EBCD31BE2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Oval 154">
                <a:extLst>
                  <a:ext uri="{FF2B5EF4-FFF2-40B4-BE49-F238E27FC236}">
                    <a16:creationId xmlns:a16="http://schemas.microsoft.com/office/drawing/2014/main" id="{E33E13F8-05C5-411B-A85D-C6E9E04845B8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Oval 155">
                <a:extLst>
                  <a:ext uri="{FF2B5EF4-FFF2-40B4-BE49-F238E27FC236}">
                    <a16:creationId xmlns:a16="http://schemas.microsoft.com/office/drawing/2014/main" id="{47BDD344-7E98-4272-982A-FF8E5B8295E5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Oval 156">
                <a:extLst>
                  <a:ext uri="{FF2B5EF4-FFF2-40B4-BE49-F238E27FC236}">
                    <a16:creationId xmlns:a16="http://schemas.microsoft.com/office/drawing/2014/main" id="{D2A75A7A-4244-45B5-ACFE-8D131BDCA437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Oval 157">
                <a:extLst>
                  <a:ext uri="{FF2B5EF4-FFF2-40B4-BE49-F238E27FC236}">
                    <a16:creationId xmlns:a16="http://schemas.microsoft.com/office/drawing/2014/main" id="{E9F88209-61EC-4BFA-984D-950ACD512FDB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Oval 158">
                <a:extLst>
                  <a:ext uri="{FF2B5EF4-FFF2-40B4-BE49-F238E27FC236}">
                    <a16:creationId xmlns:a16="http://schemas.microsoft.com/office/drawing/2014/main" id="{3F406957-3515-4EB1-AB9D-457497B816C7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59">
              <a:extLst>
                <a:ext uri="{FF2B5EF4-FFF2-40B4-BE49-F238E27FC236}">
                  <a16:creationId xmlns:a16="http://schemas.microsoft.com/office/drawing/2014/main" id="{A7C7BE72-2061-435D-80B6-5D674B1EB1E5}"/>
                </a:ext>
              </a:extLst>
            </p:cNvPr>
            <p:cNvGrpSpPr/>
            <p:nvPr/>
          </p:nvGrpSpPr>
          <p:grpSpPr>
            <a:xfrm>
              <a:off x="3923928" y="2539876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1" name="Oval 160">
                <a:extLst>
                  <a:ext uri="{FF2B5EF4-FFF2-40B4-BE49-F238E27FC236}">
                    <a16:creationId xmlns:a16="http://schemas.microsoft.com/office/drawing/2014/main" id="{4FC8708F-3924-4BCA-A38C-5256932BDF7A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Oval 161">
                <a:extLst>
                  <a:ext uri="{FF2B5EF4-FFF2-40B4-BE49-F238E27FC236}">
                    <a16:creationId xmlns:a16="http://schemas.microsoft.com/office/drawing/2014/main" id="{80054FB0-1489-43E8-9562-ECF660109C18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Oval 162">
                <a:extLst>
                  <a:ext uri="{FF2B5EF4-FFF2-40B4-BE49-F238E27FC236}">
                    <a16:creationId xmlns:a16="http://schemas.microsoft.com/office/drawing/2014/main" id="{5F90F1DC-1507-4C46-8D3A-59D7B0ABEE78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Oval 163">
                <a:extLst>
                  <a:ext uri="{FF2B5EF4-FFF2-40B4-BE49-F238E27FC236}">
                    <a16:creationId xmlns:a16="http://schemas.microsoft.com/office/drawing/2014/main" id="{63AB989A-FD6F-4823-BE4C-E227B65362E6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Oval 164">
                <a:extLst>
                  <a:ext uri="{FF2B5EF4-FFF2-40B4-BE49-F238E27FC236}">
                    <a16:creationId xmlns:a16="http://schemas.microsoft.com/office/drawing/2014/main" id="{FCE6D2F2-3F78-4BD1-B6A9-64B7E9AA0151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Oval 165">
                <a:extLst>
                  <a:ext uri="{FF2B5EF4-FFF2-40B4-BE49-F238E27FC236}">
                    <a16:creationId xmlns:a16="http://schemas.microsoft.com/office/drawing/2014/main" id="{7B35DBE5-0532-4FF3-8F4C-4B0C79DB7653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Oval 166">
                <a:extLst>
                  <a:ext uri="{FF2B5EF4-FFF2-40B4-BE49-F238E27FC236}">
                    <a16:creationId xmlns:a16="http://schemas.microsoft.com/office/drawing/2014/main" id="{BCC5637F-C579-4140-B647-29029161E968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Oval 167">
                <a:extLst>
                  <a:ext uri="{FF2B5EF4-FFF2-40B4-BE49-F238E27FC236}">
                    <a16:creationId xmlns:a16="http://schemas.microsoft.com/office/drawing/2014/main" id="{5EE9F1B2-9CDD-458F-A4DD-988346FAF9F8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Oval 168">
                <a:extLst>
                  <a:ext uri="{FF2B5EF4-FFF2-40B4-BE49-F238E27FC236}">
                    <a16:creationId xmlns:a16="http://schemas.microsoft.com/office/drawing/2014/main" id="{35F48E37-511F-486B-953A-DAB8E070AB0E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Oval 169">
                <a:extLst>
                  <a:ext uri="{FF2B5EF4-FFF2-40B4-BE49-F238E27FC236}">
                    <a16:creationId xmlns:a16="http://schemas.microsoft.com/office/drawing/2014/main" id="{78F468C0-23C7-4096-96F9-2F164D55EF31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Group 170">
              <a:extLst>
                <a:ext uri="{FF2B5EF4-FFF2-40B4-BE49-F238E27FC236}">
                  <a16:creationId xmlns:a16="http://schemas.microsoft.com/office/drawing/2014/main" id="{38B8706B-BD92-4FAC-BCB5-1CF5B00D3C35}"/>
                </a:ext>
              </a:extLst>
            </p:cNvPr>
            <p:cNvGrpSpPr/>
            <p:nvPr/>
          </p:nvGrpSpPr>
          <p:grpSpPr>
            <a:xfrm>
              <a:off x="3923928" y="2352273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91" name="Oval 171">
                <a:extLst>
                  <a:ext uri="{FF2B5EF4-FFF2-40B4-BE49-F238E27FC236}">
                    <a16:creationId xmlns:a16="http://schemas.microsoft.com/office/drawing/2014/main" id="{8060259F-30B0-4D1B-A9E7-3A88752A9841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Oval 172">
                <a:extLst>
                  <a:ext uri="{FF2B5EF4-FFF2-40B4-BE49-F238E27FC236}">
                    <a16:creationId xmlns:a16="http://schemas.microsoft.com/office/drawing/2014/main" id="{563ABA39-F08D-49DA-A8AC-DBE973EBD4B8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73">
                <a:extLst>
                  <a:ext uri="{FF2B5EF4-FFF2-40B4-BE49-F238E27FC236}">
                    <a16:creationId xmlns:a16="http://schemas.microsoft.com/office/drawing/2014/main" id="{3B0E49D7-633D-4DC3-9107-FFA829C7D46B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Oval 174">
                <a:extLst>
                  <a:ext uri="{FF2B5EF4-FFF2-40B4-BE49-F238E27FC236}">
                    <a16:creationId xmlns:a16="http://schemas.microsoft.com/office/drawing/2014/main" id="{579040E8-7D1B-448D-9A92-0A02A572019C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Oval 175">
                <a:extLst>
                  <a:ext uri="{FF2B5EF4-FFF2-40B4-BE49-F238E27FC236}">
                    <a16:creationId xmlns:a16="http://schemas.microsoft.com/office/drawing/2014/main" id="{7B1E6CB8-033B-4789-8FE6-58E06582C3D3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Oval 176">
                <a:extLst>
                  <a:ext uri="{FF2B5EF4-FFF2-40B4-BE49-F238E27FC236}">
                    <a16:creationId xmlns:a16="http://schemas.microsoft.com/office/drawing/2014/main" id="{C89A0BED-7DEA-428B-A73D-43C21529FCCD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Oval 177">
                <a:extLst>
                  <a:ext uri="{FF2B5EF4-FFF2-40B4-BE49-F238E27FC236}">
                    <a16:creationId xmlns:a16="http://schemas.microsoft.com/office/drawing/2014/main" id="{C382ADCD-94D9-4BEF-93E6-C7FA3079B5BA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Oval 178">
                <a:extLst>
                  <a:ext uri="{FF2B5EF4-FFF2-40B4-BE49-F238E27FC236}">
                    <a16:creationId xmlns:a16="http://schemas.microsoft.com/office/drawing/2014/main" id="{99C1BC26-C704-4FBD-8176-BD9F0249CE87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Oval 179">
                <a:extLst>
                  <a:ext uri="{FF2B5EF4-FFF2-40B4-BE49-F238E27FC236}">
                    <a16:creationId xmlns:a16="http://schemas.microsoft.com/office/drawing/2014/main" id="{FCDC050D-0FEF-4EB6-A12E-FE5FD65BF9F9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Oval 180">
                <a:extLst>
                  <a:ext uri="{FF2B5EF4-FFF2-40B4-BE49-F238E27FC236}">
                    <a16:creationId xmlns:a16="http://schemas.microsoft.com/office/drawing/2014/main" id="{8EE49854-36A0-4B6F-BF7C-A12A275A08D0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81">
              <a:extLst>
                <a:ext uri="{FF2B5EF4-FFF2-40B4-BE49-F238E27FC236}">
                  <a16:creationId xmlns:a16="http://schemas.microsoft.com/office/drawing/2014/main" id="{C5FF75EB-F710-4936-A467-7B0A5455AEC8}"/>
                </a:ext>
              </a:extLst>
            </p:cNvPr>
            <p:cNvGrpSpPr/>
            <p:nvPr/>
          </p:nvGrpSpPr>
          <p:grpSpPr>
            <a:xfrm>
              <a:off x="3923928" y="2164670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81" name="Oval 182">
                <a:extLst>
                  <a:ext uri="{FF2B5EF4-FFF2-40B4-BE49-F238E27FC236}">
                    <a16:creationId xmlns:a16="http://schemas.microsoft.com/office/drawing/2014/main" id="{53FFFFC5-9671-4792-984E-30B99E059DB6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Oval 183">
                <a:extLst>
                  <a:ext uri="{FF2B5EF4-FFF2-40B4-BE49-F238E27FC236}">
                    <a16:creationId xmlns:a16="http://schemas.microsoft.com/office/drawing/2014/main" id="{85834067-B9F0-47C6-A4EA-93DE40BC8339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4">
                <a:extLst>
                  <a:ext uri="{FF2B5EF4-FFF2-40B4-BE49-F238E27FC236}">
                    <a16:creationId xmlns:a16="http://schemas.microsoft.com/office/drawing/2014/main" id="{F39B6D06-C130-4D1B-AA00-E122879B6BAD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5">
                <a:extLst>
                  <a:ext uri="{FF2B5EF4-FFF2-40B4-BE49-F238E27FC236}">
                    <a16:creationId xmlns:a16="http://schemas.microsoft.com/office/drawing/2014/main" id="{95526BA2-DEFD-4CB7-B8F2-EB730E3AF4D8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Oval 186">
                <a:extLst>
                  <a:ext uri="{FF2B5EF4-FFF2-40B4-BE49-F238E27FC236}">
                    <a16:creationId xmlns:a16="http://schemas.microsoft.com/office/drawing/2014/main" id="{A5F9FCCC-A969-45C7-97C7-B43BBD622A27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Oval 187">
                <a:extLst>
                  <a:ext uri="{FF2B5EF4-FFF2-40B4-BE49-F238E27FC236}">
                    <a16:creationId xmlns:a16="http://schemas.microsoft.com/office/drawing/2014/main" id="{18CB05E2-618F-4AC7-8A27-75D74759B186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188">
                <a:extLst>
                  <a:ext uri="{FF2B5EF4-FFF2-40B4-BE49-F238E27FC236}">
                    <a16:creationId xmlns:a16="http://schemas.microsoft.com/office/drawing/2014/main" id="{82338EF2-799C-4E62-BB22-7EEFBE102EB9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Oval 189">
                <a:extLst>
                  <a:ext uri="{FF2B5EF4-FFF2-40B4-BE49-F238E27FC236}">
                    <a16:creationId xmlns:a16="http://schemas.microsoft.com/office/drawing/2014/main" id="{BF1CC501-640E-406E-A3BE-3D212CD65AFA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Oval 190">
                <a:extLst>
                  <a:ext uri="{FF2B5EF4-FFF2-40B4-BE49-F238E27FC236}">
                    <a16:creationId xmlns:a16="http://schemas.microsoft.com/office/drawing/2014/main" id="{4F83A1F7-D671-4A28-9A47-684BDBA0B33F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Oval 191">
                <a:extLst>
                  <a:ext uri="{FF2B5EF4-FFF2-40B4-BE49-F238E27FC236}">
                    <a16:creationId xmlns:a16="http://schemas.microsoft.com/office/drawing/2014/main" id="{24979035-2164-4CA7-BF5D-F422287836AD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92">
              <a:extLst>
                <a:ext uri="{FF2B5EF4-FFF2-40B4-BE49-F238E27FC236}">
                  <a16:creationId xmlns:a16="http://schemas.microsoft.com/office/drawing/2014/main" id="{C39D3484-5CE6-4B68-8424-36D6AB45D88E}"/>
                </a:ext>
              </a:extLst>
            </p:cNvPr>
            <p:cNvGrpSpPr/>
            <p:nvPr/>
          </p:nvGrpSpPr>
          <p:grpSpPr>
            <a:xfrm>
              <a:off x="3923928" y="1977067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1" name="Oval 193">
                <a:extLst>
                  <a:ext uri="{FF2B5EF4-FFF2-40B4-BE49-F238E27FC236}">
                    <a16:creationId xmlns:a16="http://schemas.microsoft.com/office/drawing/2014/main" id="{91B4168F-7C6A-4A9D-A419-9AFBE5301A1C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Oval 194">
                <a:extLst>
                  <a:ext uri="{FF2B5EF4-FFF2-40B4-BE49-F238E27FC236}">
                    <a16:creationId xmlns:a16="http://schemas.microsoft.com/office/drawing/2014/main" id="{82FAA3B9-1051-4B64-B0D1-9AA426ECCF67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Oval 195">
                <a:extLst>
                  <a:ext uri="{FF2B5EF4-FFF2-40B4-BE49-F238E27FC236}">
                    <a16:creationId xmlns:a16="http://schemas.microsoft.com/office/drawing/2014/main" id="{BEF70B5A-1592-423C-AC03-1F0C51C33281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Oval 196">
                <a:extLst>
                  <a:ext uri="{FF2B5EF4-FFF2-40B4-BE49-F238E27FC236}">
                    <a16:creationId xmlns:a16="http://schemas.microsoft.com/office/drawing/2014/main" id="{E140007A-382D-4F2D-8334-CCE4A65D0FDE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97">
                <a:extLst>
                  <a:ext uri="{FF2B5EF4-FFF2-40B4-BE49-F238E27FC236}">
                    <a16:creationId xmlns:a16="http://schemas.microsoft.com/office/drawing/2014/main" id="{D5456C12-31D3-4E99-B8F8-77B8A733E99D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Oval 198">
                <a:extLst>
                  <a:ext uri="{FF2B5EF4-FFF2-40B4-BE49-F238E27FC236}">
                    <a16:creationId xmlns:a16="http://schemas.microsoft.com/office/drawing/2014/main" id="{B05CDE76-314E-43F0-BAA8-4ABF12AFDD05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Oval 199">
                <a:extLst>
                  <a:ext uri="{FF2B5EF4-FFF2-40B4-BE49-F238E27FC236}">
                    <a16:creationId xmlns:a16="http://schemas.microsoft.com/office/drawing/2014/main" id="{FBD00C41-5693-4900-99A0-A5EF42E8C8D6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Oval 200">
                <a:extLst>
                  <a:ext uri="{FF2B5EF4-FFF2-40B4-BE49-F238E27FC236}">
                    <a16:creationId xmlns:a16="http://schemas.microsoft.com/office/drawing/2014/main" id="{47943757-7450-4B38-A9C4-BF9753933045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Oval 201">
                <a:extLst>
                  <a:ext uri="{FF2B5EF4-FFF2-40B4-BE49-F238E27FC236}">
                    <a16:creationId xmlns:a16="http://schemas.microsoft.com/office/drawing/2014/main" id="{6A2D034D-6BA2-40D2-BC2B-24ED82DE9945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Oval 202">
                <a:extLst>
                  <a:ext uri="{FF2B5EF4-FFF2-40B4-BE49-F238E27FC236}">
                    <a16:creationId xmlns:a16="http://schemas.microsoft.com/office/drawing/2014/main" id="{68AD331D-55C6-422C-B433-B9204B0BFBEC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Group 203">
              <a:extLst>
                <a:ext uri="{FF2B5EF4-FFF2-40B4-BE49-F238E27FC236}">
                  <a16:creationId xmlns:a16="http://schemas.microsoft.com/office/drawing/2014/main" id="{420C69D3-CB3D-4542-89D0-AC92EFCA1FCA}"/>
                </a:ext>
              </a:extLst>
            </p:cNvPr>
            <p:cNvGrpSpPr/>
            <p:nvPr/>
          </p:nvGrpSpPr>
          <p:grpSpPr>
            <a:xfrm>
              <a:off x="3923928" y="1789464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161" name="Oval 204">
                <a:extLst>
                  <a:ext uri="{FF2B5EF4-FFF2-40B4-BE49-F238E27FC236}">
                    <a16:creationId xmlns:a16="http://schemas.microsoft.com/office/drawing/2014/main" id="{658DD8F8-AB91-429F-BBCF-D93A340C38D4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Oval 205">
                <a:extLst>
                  <a:ext uri="{FF2B5EF4-FFF2-40B4-BE49-F238E27FC236}">
                    <a16:creationId xmlns:a16="http://schemas.microsoft.com/office/drawing/2014/main" id="{DEBBDA2A-7163-42B2-9440-0C31CB4E6DB6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Oval 206">
                <a:extLst>
                  <a:ext uri="{FF2B5EF4-FFF2-40B4-BE49-F238E27FC236}">
                    <a16:creationId xmlns:a16="http://schemas.microsoft.com/office/drawing/2014/main" id="{A3B25374-8164-470A-9ED4-E8899C8B323C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207">
                <a:extLst>
                  <a:ext uri="{FF2B5EF4-FFF2-40B4-BE49-F238E27FC236}">
                    <a16:creationId xmlns:a16="http://schemas.microsoft.com/office/drawing/2014/main" id="{4CD2CC51-D027-4E88-A69C-468556846E16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208">
                <a:extLst>
                  <a:ext uri="{FF2B5EF4-FFF2-40B4-BE49-F238E27FC236}">
                    <a16:creationId xmlns:a16="http://schemas.microsoft.com/office/drawing/2014/main" id="{DEE9711F-9243-4356-B528-FAF6DCEEF182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209">
                <a:extLst>
                  <a:ext uri="{FF2B5EF4-FFF2-40B4-BE49-F238E27FC236}">
                    <a16:creationId xmlns:a16="http://schemas.microsoft.com/office/drawing/2014/main" id="{855C2CB9-2768-4781-9327-85145AC6CA09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210">
                <a:extLst>
                  <a:ext uri="{FF2B5EF4-FFF2-40B4-BE49-F238E27FC236}">
                    <a16:creationId xmlns:a16="http://schemas.microsoft.com/office/drawing/2014/main" id="{1A8EAAD1-0284-4EBA-AE0D-523E1E6E5EB5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211">
                <a:extLst>
                  <a:ext uri="{FF2B5EF4-FFF2-40B4-BE49-F238E27FC236}">
                    <a16:creationId xmlns:a16="http://schemas.microsoft.com/office/drawing/2014/main" id="{4567B1AE-174F-4630-80BF-BE5697A60674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 212">
                <a:extLst>
                  <a:ext uri="{FF2B5EF4-FFF2-40B4-BE49-F238E27FC236}">
                    <a16:creationId xmlns:a16="http://schemas.microsoft.com/office/drawing/2014/main" id="{B861637F-E82F-400E-B370-5BC06EEBCBDC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Oval 213">
                <a:extLst>
                  <a:ext uri="{FF2B5EF4-FFF2-40B4-BE49-F238E27FC236}">
                    <a16:creationId xmlns:a16="http://schemas.microsoft.com/office/drawing/2014/main" id="{19F6D664-0011-42EB-B162-008BE995C955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Group 214">
              <a:extLst>
                <a:ext uri="{FF2B5EF4-FFF2-40B4-BE49-F238E27FC236}">
                  <a16:creationId xmlns:a16="http://schemas.microsoft.com/office/drawing/2014/main" id="{0DFA4EEE-2CC6-4B3D-9A34-0CCFAD5B7A45}"/>
                </a:ext>
              </a:extLst>
            </p:cNvPr>
            <p:cNvGrpSpPr/>
            <p:nvPr/>
          </p:nvGrpSpPr>
          <p:grpSpPr>
            <a:xfrm>
              <a:off x="3923928" y="1601861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151" name="Oval 215">
                <a:extLst>
                  <a:ext uri="{FF2B5EF4-FFF2-40B4-BE49-F238E27FC236}">
                    <a16:creationId xmlns:a16="http://schemas.microsoft.com/office/drawing/2014/main" id="{5AA84315-5AA9-40E0-85AF-B90746B032A0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216">
                <a:extLst>
                  <a:ext uri="{FF2B5EF4-FFF2-40B4-BE49-F238E27FC236}">
                    <a16:creationId xmlns:a16="http://schemas.microsoft.com/office/drawing/2014/main" id="{E10B55AE-B353-44E6-9E27-45FD9AFF44E0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217">
                <a:extLst>
                  <a:ext uri="{FF2B5EF4-FFF2-40B4-BE49-F238E27FC236}">
                    <a16:creationId xmlns:a16="http://schemas.microsoft.com/office/drawing/2014/main" id="{B6F36C11-BCCF-4720-9DB1-91D564A18B29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218">
                <a:extLst>
                  <a:ext uri="{FF2B5EF4-FFF2-40B4-BE49-F238E27FC236}">
                    <a16:creationId xmlns:a16="http://schemas.microsoft.com/office/drawing/2014/main" id="{50F87C0C-BB87-47D4-A356-1CAEBE7A31DE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219">
                <a:extLst>
                  <a:ext uri="{FF2B5EF4-FFF2-40B4-BE49-F238E27FC236}">
                    <a16:creationId xmlns:a16="http://schemas.microsoft.com/office/drawing/2014/main" id="{B625B763-9562-4839-9F1D-670187FFA50A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220">
                <a:extLst>
                  <a:ext uri="{FF2B5EF4-FFF2-40B4-BE49-F238E27FC236}">
                    <a16:creationId xmlns:a16="http://schemas.microsoft.com/office/drawing/2014/main" id="{8809381D-3054-4FB5-83FF-9482A2A3A2E2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221">
                <a:extLst>
                  <a:ext uri="{FF2B5EF4-FFF2-40B4-BE49-F238E27FC236}">
                    <a16:creationId xmlns:a16="http://schemas.microsoft.com/office/drawing/2014/main" id="{F4F5344E-0BAC-4F8E-A30B-9E7F1848C0D1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222">
                <a:extLst>
                  <a:ext uri="{FF2B5EF4-FFF2-40B4-BE49-F238E27FC236}">
                    <a16:creationId xmlns:a16="http://schemas.microsoft.com/office/drawing/2014/main" id="{CB6B7030-6655-4EA6-84CB-3A0E37C94423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223">
                <a:extLst>
                  <a:ext uri="{FF2B5EF4-FFF2-40B4-BE49-F238E27FC236}">
                    <a16:creationId xmlns:a16="http://schemas.microsoft.com/office/drawing/2014/main" id="{1988E93C-6889-43FF-A39F-F9CEB3F62C1B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224">
                <a:extLst>
                  <a:ext uri="{FF2B5EF4-FFF2-40B4-BE49-F238E27FC236}">
                    <a16:creationId xmlns:a16="http://schemas.microsoft.com/office/drawing/2014/main" id="{06DC12AE-515B-4114-A720-0BB689FEAC7D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oup 225">
              <a:extLst>
                <a:ext uri="{FF2B5EF4-FFF2-40B4-BE49-F238E27FC236}">
                  <a16:creationId xmlns:a16="http://schemas.microsoft.com/office/drawing/2014/main" id="{FEEFC52A-16F2-4C8A-8655-6A2F3638EC2B}"/>
                </a:ext>
              </a:extLst>
            </p:cNvPr>
            <p:cNvGrpSpPr/>
            <p:nvPr/>
          </p:nvGrpSpPr>
          <p:grpSpPr>
            <a:xfrm>
              <a:off x="3923928" y="1414258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141" name="Oval 226">
                <a:extLst>
                  <a:ext uri="{FF2B5EF4-FFF2-40B4-BE49-F238E27FC236}">
                    <a16:creationId xmlns:a16="http://schemas.microsoft.com/office/drawing/2014/main" id="{D7E82A09-3379-4BE5-8922-500FD0F41BBA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227">
                <a:extLst>
                  <a:ext uri="{FF2B5EF4-FFF2-40B4-BE49-F238E27FC236}">
                    <a16:creationId xmlns:a16="http://schemas.microsoft.com/office/drawing/2014/main" id="{27ACF2A4-A1C1-47B4-B049-B77D7036A309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228">
                <a:extLst>
                  <a:ext uri="{FF2B5EF4-FFF2-40B4-BE49-F238E27FC236}">
                    <a16:creationId xmlns:a16="http://schemas.microsoft.com/office/drawing/2014/main" id="{E37AB770-F72A-4119-8A28-48A4606CE439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229">
                <a:extLst>
                  <a:ext uri="{FF2B5EF4-FFF2-40B4-BE49-F238E27FC236}">
                    <a16:creationId xmlns:a16="http://schemas.microsoft.com/office/drawing/2014/main" id="{A90BB142-2A6A-462D-AF61-477BE4F969BC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230">
                <a:extLst>
                  <a:ext uri="{FF2B5EF4-FFF2-40B4-BE49-F238E27FC236}">
                    <a16:creationId xmlns:a16="http://schemas.microsoft.com/office/drawing/2014/main" id="{95D45B5B-CB09-48F2-BD24-F3686F7D71F8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231">
                <a:extLst>
                  <a:ext uri="{FF2B5EF4-FFF2-40B4-BE49-F238E27FC236}">
                    <a16:creationId xmlns:a16="http://schemas.microsoft.com/office/drawing/2014/main" id="{3BF70F32-7FB4-4B98-8855-4034858772A3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232">
                <a:extLst>
                  <a:ext uri="{FF2B5EF4-FFF2-40B4-BE49-F238E27FC236}">
                    <a16:creationId xmlns:a16="http://schemas.microsoft.com/office/drawing/2014/main" id="{637FA714-B9D5-439F-84F2-E4BFE5216F2A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233">
                <a:extLst>
                  <a:ext uri="{FF2B5EF4-FFF2-40B4-BE49-F238E27FC236}">
                    <a16:creationId xmlns:a16="http://schemas.microsoft.com/office/drawing/2014/main" id="{93A99D03-D5C6-458A-953E-CCE8A543CF6C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234">
                <a:extLst>
                  <a:ext uri="{FF2B5EF4-FFF2-40B4-BE49-F238E27FC236}">
                    <a16:creationId xmlns:a16="http://schemas.microsoft.com/office/drawing/2014/main" id="{16446D02-3D42-41C7-8AD0-2D126898383A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235">
                <a:extLst>
                  <a:ext uri="{FF2B5EF4-FFF2-40B4-BE49-F238E27FC236}">
                    <a16:creationId xmlns:a16="http://schemas.microsoft.com/office/drawing/2014/main" id="{67225ADF-6EF9-4FD2-9B4A-6DAF25E8F4D2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236">
              <a:extLst>
                <a:ext uri="{FF2B5EF4-FFF2-40B4-BE49-F238E27FC236}">
                  <a16:creationId xmlns:a16="http://schemas.microsoft.com/office/drawing/2014/main" id="{86A19980-F058-47B7-997F-D5A77B6DE602}"/>
                </a:ext>
              </a:extLst>
            </p:cNvPr>
            <p:cNvGrpSpPr/>
            <p:nvPr/>
          </p:nvGrpSpPr>
          <p:grpSpPr>
            <a:xfrm>
              <a:off x="3923928" y="1226655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131" name="Oval 237">
                <a:extLst>
                  <a:ext uri="{FF2B5EF4-FFF2-40B4-BE49-F238E27FC236}">
                    <a16:creationId xmlns:a16="http://schemas.microsoft.com/office/drawing/2014/main" id="{15CCF3D4-224D-461C-9FD3-5ACCD61980D2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Oval 238">
                <a:extLst>
                  <a:ext uri="{FF2B5EF4-FFF2-40B4-BE49-F238E27FC236}">
                    <a16:creationId xmlns:a16="http://schemas.microsoft.com/office/drawing/2014/main" id="{FF11567E-D29B-439A-B4EC-C00AD96C093E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Oval 239">
                <a:extLst>
                  <a:ext uri="{FF2B5EF4-FFF2-40B4-BE49-F238E27FC236}">
                    <a16:creationId xmlns:a16="http://schemas.microsoft.com/office/drawing/2014/main" id="{4BBA921B-5691-4473-B201-9A3F1DDF1FD4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240">
                <a:extLst>
                  <a:ext uri="{FF2B5EF4-FFF2-40B4-BE49-F238E27FC236}">
                    <a16:creationId xmlns:a16="http://schemas.microsoft.com/office/drawing/2014/main" id="{C7F91749-E429-476F-8242-8A271ADB9EB9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241">
                <a:extLst>
                  <a:ext uri="{FF2B5EF4-FFF2-40B4-BE49-F238E27FC236}">
                    <a16:creationId xmlns:a16="http://schemas.microsoft.com/office/drawing/2014/main" id="{D3855FA2-D4BF-4AF6-95D9-5901028EFD87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Oval 242">
                <a:extLst>
                  <a:ext uri="{FF2B5EF4-FFF2-40B4-BE49-F238E27FC236}">
                    <a16:creationId xmlns:a16="http://schemas.microsoft.com/office/drawing/2014/main" id="{D8842A50-4378-402C-A5E2-0494E30E546D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243">
                <a:extLst>
                  <a:ext uri="{FF2B5EF4-FFF2-40B4-BE49-F238E27FC236}">
                    <a16:creationId xmlns:a16="http://schemas.microsoft.com/office/drawing/2014/main" id="{F5212C85-872B-4C74-8F75-22EF47397E90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244">
                <a:extLst>
                  <a:ext uri="{FF2B5EF4-FFF2-40B4-BE49-F238E27FC236}">
                    <a16:creationId xmlns:a16="http://schemas.microsoft.com/office/drawing/2014/main" id="{74DD863F-8163-429B-B262-D3D9D38CA732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245">
                <a:extLst>
                  <a:ext uri="{FF2B5EF4-FFF2-40B4-BE49-F238E27FC236}">
                    <a16:creationId xmlns:a16="http://schemas.microsoft.com/office/drawing/2014/main" id="{A132E213-364A-42F4-BDE1-74A06A6C21C9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246">
                <a:extLst>
                  <a:ext uri="{FF2B5EF4-FFF2-40B4-BE49-F238E27FC236}">
                    <a16:creationId xmlns:a16="http://schemas.microsoft.com/office/drawing/2014/main" id="{D81948AA-C670-47DD-B48A-452BE00E3C38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1" name="Oval 25">
            <a:extLst>
              <a:ext uri="{FF2B5EF4-FFF2-40B4-BE49-F238E27FC236}">
                <a16:creationId xmlns:a16="http://schemas.microsoft.com/office/drawing/2014/main" id="{52D20C77-1959-465A-BBD9-151B90E4EC3D}"/>
              </a:ext>
            </a:extLst>
          </p:cNvPr>
          <p:cNvSpPr>
            <a:spLocks noChangeAspect="1"/>
          </p:cNvSpPr>
          <p:nvPr/>
        </p:nvSpPr>
        <p:spPr>
          <a:xfrm>
            <a:off x="6542088" y="3105150"/>
            <a:ext cx="1138237" cy="113982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4524" name="CuadroTexto 232">
            <a:extLst>
              <a:ext uri="{FF2B5EF4-FFF2-40B4-BE49-F238E27FC236}">
                <a16:creationId xmlns:a16="http://schemas.microsoft.com/office/drawing/2014/main" id="{CA0629D8-35EE-4DE2-81CC-65E8ACBB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2190750"/>
            <a:ext cx="37131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latinLnBrk="0" hangingPunct="1"/>
            <a:r>
              <a:rPr lang="es-MX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Cuantía o  características que </a:t>
            </a:r>
            <a:r>
              <a:rPr lang="es-MX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s-MX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 guarda relación con la actividad económica de los asociados, que por su número, por las cantidades transadas o por sus características particulares, se salen de los criterios y parámetros de normalidad establecidos por COSMEPOP.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769E98-78C0-4E4E-89C9-6C3D547CC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Mecanismos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249B0-404C-49D4-917F-30540F8F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Operaciones Inusuales y Operaciones Sospechosas</a:t>
            </a:r>
            <a:endParaRPr lang="en-US" dirty="0"/>
          </a:p>
        </p:txBody>
      </p:sp>
      <p:sp>
        <p:nvSpPr>
          <p:cNvPr id="420" name="Rectangle 5">
            <a:extLst>
              <a:ext uri="{FF2B5EF4-FFF2-40B4-BE49-F238E27FC236}">
                <a16:creationId xmlns:a16="http://schemas.microsoft.com/office/drawing/2014/main" id="{AE9C8AE7-459D-42CD-9020-CA74733A3299}"/>
              </a:ext>
            </a:extLst>
          </p:cNvPr>
          <p:cNvSpPr/>
          <p:nvPr/>
        </p:nvSpPr>
        <p:spPr>
          <a:xfrm>
            <a:off x="-36513" y="1328738"/>
            <a:ext cx="9144001" cy="3455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EE38A59D-3E10-47B6-8E42-A76FA0298E1C}"/>
              </a:ext>
            </a:extLst>
          </p:cNvPr>
          <p:cNvSpPr/>
          <p:nvPr/>
        </p:nvSpPr>
        <p:spPr>
          <a:xfrm>
            <a:off x="3050833" y="1968713"/>
            <a:ext cx="3785679" cy="2043197"/>
          </a:xfrm>
          <a:prstGeom prst="round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544" name="Group 357">
            <a:extLst>
              <a:ext uri="{FF2B5EF4-FFF2-40B4-BE49-F238E27FC236}">
                <a16:creationId xmlns:a16="http://schemas.microsoft.com/office/drawing/2014/main" id="{30A707FB-7527-4873-9C88-9533D22D148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31988"/>
            <a:ext cx="1800225" cy="1831975"/>
            <a:chOff x="6588224" y="1286955"/>
            <a:chExt cx="1800183" cy="1832423"/>
          </a:xfrm>
        </p:grpSpPr>
        <p:grpSp>
          <p:nvGrpSpPr>
            <p:cNvPr id="233" name="Group 247">
              <a:extLst>
                <a:ext uri="{FF2B5EF4-FFF2-40B4-BE49-F238E27FC236}">
                  <a16:creationId xmlns:a16="http://schemas.microsoft.com/office/drawing/2014/main" id="{92D10775-DD60-4759-954F-7255F0D42B52}"/>
                </a:ext>
              </a:extLst>
            </p:cNvPr>
            <p:cNvGrpSpPr/>
            <p:nvPr/>
          </p:nvGrpSpPr>
          <p:grpSpPr>
            <a:xfrm>
              <a:off x="6588224" y="2975378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3" name="Oval 248">
                <a:extLst>
                  <a:ext uri="{FF2B5EF4-FFF2-40B4-BE49-F238E27FC236}">
                    <a16:creationId xmlns:a16="http://schemas.microsoft.com/office/drawing/2014/main" id="{4EFF0840-C212-4789-93FC-FB84AB8596DA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Oval 249">
                <a:extLst>
                  <a:ext uri="{FF2B5EF4-FFF2-40B4-BE49-F238E27FC236}">
                    <a16:creationId xmlns:a16="http://schemas.microsoft.com/office/drawing/2014/main" id="{A3F00946-97A5-4134-96D5-B34C5DC494E7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Oval 250">
                <a:extLst>
                  <a:ext uri="{FF2B5EF4-FFF2-40B4-BE49-F238E27FC236}">
                    <a16:creationId xmlns:a16="http://schemas.microsoft.com/office/drawing/2014/main" id="{21B3D95B-842C-4136-A03E-8C42950021D6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Oval 251">
                <a:extLst>
                  <a:ext uri="{FF2B5EF4-FFF2-40B4-BE49-F238E27FC236}">
                    <a16:creationId xmlns:a16="http://schemas.microsoft.com/office/drawing/2014/main" id="{433B82B8-D196-4C29-B22F-BC106D8CE13B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Oval 252">
                <a:extLst>
                  <a:ext uri="{FF2B5EF4-FFF2-40B4-BE49-F238E27FC236}">
                    <a16:creationId xmlns:a16="http://schemas.microsoft.com/office/drawing/2014/main" id="{A0EF1CA6-1C85-4414-AA1F-B15A7B996FB8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Oval 253">
                <a:extLst>
                  <a:ext uri="{FF2B5EF4-FFF2-40B4-BE49-F238E27FC236}">
                    <a16:creationId xmlns:a16="http://schemas.microsoft.com/office/drawing/2014/main" id="{626B2175-541C-4B6A-BE02-33253D2D4EC5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Oval 254">
                <a:extLst>
                  <a:ext uri="{FF2B5EF4-FFF2-40B4-BE49-F238E27FC236}">
                    <a16:creationId xmlns:a16="http://schemas.microsoft.com/office/drawing/2014/main" id="{C100DE33-A214-4D83-BFA3-96806FCE2E16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Oval 255">
                <a:extLst>
                  <a:ext uri="{FF2B5EF4-FFF2-40B4-BE49-F238E27FC236}">
                    <a16:creationId xmlns:a16="http://schemas.microsoft.com/office/drawing/2014/main" id="{92E2101F-784E-4F86-B890-29D6617F963F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Oval 256">
                <a:extLst>
                  <a:ext uri="{FF2B5EF4-FFF2-40B4-BE49-F238E27FC236}">
                    <a16:creationId xmlns:a16="http://schemas.microsoft.com/office/drawing/2014/main" id="{AD9B4A50-EBB2-4968-9E8F-CE2F16003397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Oval 257">
                <a:extLst>
                  <a:ext uri="{FF2B5EF4-FFF2-40B4-BE49-F238E27FC236}">
                    <a16:creationId xmlns:a16="http://schemas.microsoft.com/office/drawing/2014/main" id="{E6F1BFC9-57D8-4B36-AC00-EE99D9F891A4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oup 258">
              <a:extLst>
                <a:ext uri="{FF2B5EF4-FFF2-40B4-BE49-F238E27FC236}">
                  <a16:creationId xmlns:a16="http://schemas.microsoft.com/office/drawing/2014/main" id="{54FD7ACD-9121-4DC6-BA7B-C0207004F7D2}"/>
                </a:ext>
              </a:extLst>
            </p:cNvPr>
            <p:cNvGrpSpPr/>
            <p:nvPr/>
          </p:nvGrpSpPr>
          <p:grpSpPr>
            <a:xfrm>
              <a:off x="6588224" y="2787779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3" name="Oval 259">
                <a:extLst>
                  <a:ext uri="{FF2B5EF4-FFF2-40B4-BE49-F238E27FC236}">
                    <a16:creationId xmlns:a16="http://schemas.microsoft.com/office/drawing/2014/main" id="{A3D81EAC-4C16-4D51-B2AD-347014B77B92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Oval 260">
                <a:extLst>
                  <a:ext uri="{FF2B5EF4-FFF2-40B4-BE49-F238E27FC236}">
                    <a16:creationId xmlns:a16="http://schemas.microsoft.com/office/drawing/2014/main" id="{96ECF024-5D23-4947-AA59-7753F490024E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Oval 261">
                <a:extLst>
                  <a:ext uri="{FF2B5EF4-FFF2-40B4-BE49-F238E27FC236}">
                    <a16:creationId xmlns:a16="http://schemas.microsoft.com/office/drawing/2014/main" id="{5F5D7F83-CF1C-4A88-8A57-BC70005A21B5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Oval 262">
                <a:extLst>
                  <a:ext uri="{FF2B5EF4-FFF2-40B4-BE49-F238E27FC236}">
                    <a16:creationId xmlns:a16="http://schemas.microsoft.com/office/drawing/2014/main" id="{0BD30BC0-984C-4E29-BFC6-A00279B9F126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Oval 263">
                <a:extLst>
                  <a:ext uri="{FF2B5EF4-FFF2-40B4-BE49-F238E27FC236}">
                    <a16:creationId xmlns:a16="http://schemas.microsoft.com/office/drawing/2014/main" id="{1E062207-E690-404E-BD54-E6BD58726759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Oval 264">
                <a:extLst>
                  <a:ext uri="{FF2B5EF4-FFF2-40B4-BE49-F238E27FC236}">
                    <a16:creationId xmlns:a16="http://schemas.microsoft.com/office/drawing/2014/main" id="{C3D5D157-E530-4DF8-B542-E9250B8F6FA2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Oval 265">
                <a:extLst>
                  <a:ext uri="{FF2B5EF4-FFF2-40B4-BE49-F238E27FC236}">
                    <a16:creationId xmlns:a16="http://schemas.microsoft.com/office/drawing/2014/main" id="{019040EA-DE68-409C-A4ED-27C3208817D1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Oval 266">
                <a:extLst>
                  <a:ext uri="{FF2B5EF4-FFF2-40B4-BE49-F238E27FC236}">
                    <a16:creationId xmlns:a16="http://schemas.microsoft.com/office/drawing/2014/main" id="{D3CE3E04-E276-4C76-B104-7DD9C1E09A3D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Oval 267">
                <a:extLst>
                  <a:ext uri="{FF2B5EF4-FFF2-40B4-BE49-F238E27FC236}">
                    <a16:creationId xmlns:a16="http://schemas.microsoft.com/office/drawing/2014/main" id="{8CB02935-8D9E-4640-86F7-9DE18F81971C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Oval 268">
                <a:extLst>
                  <a:ext uri="{FF2B5EF4-FFF2-40B4-BE49-F238E27FC236}">
                    <a16:creationId xmlns:a16="http://schemas.microsoft.com/office/drawing/2014/main" id="{44E80B81-C2AB-4CA4-8FD7-23406A86542B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5" name="Group 269">
              <a:extLst>
                <a:ext uri="{FF2B5EF4-FFF2-40B4-BE49-F238E27FC236}">
                  <a16:creationId xmlns:a16="http://schemas.microsoft.com/office/drawing/2014/main" id="{68DF92C1-3BBC-45BA-97AA-3888A407DAE7}"/>
                </a:ext>
              </a:extLst>
            </p:cNvPr>
            <p:cNvGrpSpPr/>
            <p:nvPr/>
          </p:nvGrpSpPr>
          <p:grpSpPr>
            <a:xfrm>
              <a:off x="6588224" y="2600176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3" name="Oval 270">
                <a:extLst>
                  <a:ext uri="{FF2B5EF4-FFF2-40B4-BE49-F238E27FC236}">
                    <a16:creationId xmlns:a16="http://schemas.microsoft.com/office/drawing/2014/main" id="{D787EC41-3E6B-4DEE-A461-07EB9BEFD507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Oval 271">
                <a:extLst>
                  <a:ext uri="{FF2B5EF4-FFF2-40B4-BE49-F238E27FC236}">
                    <a16:creationId xmlns:a16="http://schemas.microsoft.com/office/drawing/2014/main" id="{BE6FD928-1215-4DA8-9E38-3543B59B1ED4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Oval 272">
                <a:extLst>
                  <a:ext uri="{FF2B5EF4-FFF2-40B4-BE49-F238E27FC236}">
                    <a16:creationId xmlns:a16="http://schemas.microsoft.com/office/drawing/2014/main" id="{185538E7-E910-46D7-8159-7C74A5CEA926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273">
                <a:extLst>
                  <a:ext uri="{FF2B5EF4-FFF2-40B4-BE49-F238E27FC236}">
                    <a16:creationId xmlns:a16="http://schemas.microsoft.com/office/drawing/2014/main" id="{49A0D4A6-03E1-45D9-97C1-3AECC3E330DA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Oval 274">
                <a:extLst>
                  <a:ext uri="{FF2B5EF4-FFF2-40B4-BE49-F238E27FC236}">
                    <a16:creationId xmlns:a16="http://schemas.microsoft.com/office/drawing/2014/main" id="{70708AB6-F4EF-4433-8DBA-2E215F29A446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Oval 275">
                <a:extLst>
                  <a:ext uri="{FF2B5EF4-FFF2-40B4-BE49-F238E27FC236}">
                    <a16:creationId xmlns:a16="http://schemas.microsoft.com/office/drawing/2014/main" id="{6F27BD46-99E8-413C-AD9C-88A7346A801C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Oval 276">
                <a:extLst>
                  <a:ext uri="{FF2B5EF4-FFF2-40B4-BE49-F238E27FC236}">
                    <a16:creationId xmlns:a16="http://schemas.microsoft.com/office/drawing/2014/main" id="{E7523C93-50AB-41BC-9A36-B856A5450320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Oval 277">
                <a:extLst>
                  <a:ext uri="{FF2B5EF4-FFF2-40B4-BE49-F238E27FC236}">
                    <a16:creationId xmlns:a16="http://schemas.microsoft.com/office/drawing/2014/main" id="{3A42C871-5E3A-466E-B81E-94D310B28F6D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Oval 278">
                <a:extLst>
                  <a:ext uri="{FF2B5EF4-FFF2-40B4-BE49-F238E27FC236}">
                    <a16:creationId xmlns:a16="http://schemas.microsoft.com/office/drawing/2014/main" id="{AFDCF429-6EA9-46B5-9E5D-DA158AFC25B0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Oval 279">
                <a:extLst>
                  <a:ext uri="{FF2B5EF4-FFF2-40B4-BE49-F238E27FC236}">
                    <a16:creationId xmlns:a16="http://schemas.microsoft.com/office/drawing/2014/main" id="{6FC59FF7-3EB1-4407-A2A1-6EDEA4B37136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80">
              <a:extLst>
                <a:ext uri="{FF2B5EF4-FFF2-40B4-BE49-F238E27FC236}">
                  <a16:creationId xmlns:a16="http://schemas.microsoft.com/office/drawing/2014/main" id="{266F4FFE-A690-4159-8F58-77CB24E359D9}"/>
                </a:ext>
              </a:extLst>
            </p:cNvPr>
            <p:cNvGrpSpPr/>
            <p:nvPr/>
          </p:nvGrpSpPr>
          <p:grpSpPr>
            <a:xfrm>
              <a:off x="6588224" y="2412573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3" name="Oval 281">
                <a:extLst>
                  <a:ext uri="{FF2B5EF4-FFF2-40B4-BE49-F238E27FC236}">
                    <a16:creationId xmlns:a16="http://schemas.microsoft.com/office/drawing/2014/main" id="{3EF81F4A-2735-4381-99EB-0DC5083D51E5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Oval 282">
                <a:extLst>
                  <a:ext uri="{FF2B5EF4-FFF2-40B4-BE49-F238E27FC236}">
                    <a16:creationId xmlns:a16="http://schemas.microsoft.com/office/drawing/2014/main" id="{85224312-632E-446C-84EE-DF73CEA0EA7B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Oval 283">
                <a:extLst>
                  <a:ext uri="{FF2B5EF4-FFF2-40B4-BE49-F238E27FC236}">
                    <a16:creationId xmlns:a16="http://schemas.microsoft.com/office/drawing/2014/main" id="{585F60F6-98A1-4593-9FEC-E7590A7161B6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Oval 284">
                <a:extLst>
                  <a:ext uri="{FF2B5EF4-FFF2-40B4-BE49-F238E27FC236}">
                    <a16:creationId xmlns:a16="http://schemas.microsoft.com/office/drawing/2014/main" id="{0864EE0A-4062-49F6-91C2-75785337D965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Oval 285">
                <a:extLst>
                  <a:ext uri="{FF2B5EF4-FFF2-40B4-BE49-F238E27FC236}">
                    <a16:creationId xmlns:a16="http://schemas.microsoft.com/office/drawing/2014/main" id="{F699AD24-99C0-4C1D-9BF7-C08A9DAFC482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Oval 286">
                <a:extLst>
                  <a:ext uri="{FF2B5EF4-FFF2-40B4-BE49-F238E27FC236}">
                    <a16:creationId xmlns:a16="http://schemas.microsoft.com/office/drawing/2014/main" id="{DD9BEB48-AA16-4460-8E2E-DCE939724C73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Oval 287">
                <a:extLst>
                  <a:ext uri="{FF2B5EF4-FFF2-40B4-BE49-F238E27FC236}">
                    <a16:creationId xmlns:a16="http://schemas.microsoft.com/office/drawing/2014/main" id="{C81B32A2-3F45-45F6-8894-937DFFE83797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Oval 288">
                <a:extLst>
                  <a:ext uri="{FF2B5EF4-FFF2-40B4-BE49-F238E27FC236}">
                    <a16:creationId xmlns:a16="http://schemas.microsoft.com/office/drawing/2014/main" id="{1803FBDB-0CB8-4C59-BF6D-7F4796D8E214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Oval 289">
                <a:extLst>
                  <a:ext uri="{FF2B5EF4-FFF2-40B4-BE49-F238E27FC236}">
                    <a16:creationId xmlns:a16="http://schemas.microsoft.com/office/drawing/2014/main" id="{A67314D9-BC7E-4924-B68C-6ED9A0E979BE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290">
                <a:extLst>
                  <a:ext uri="{FF2B5EF4-FFF2-40B4-BE49-F238E27FC236}">
                    <a16:creationId xmlns:a16="http://schemas.microsoft.com/office/drawing/2014/main" id="{544C4E93-255B-4C24-9346-70044AB09510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7" name="Group 291">
              <a:extLst>
                <a:ext uri="{FF2B5EF4-FFF2-40B4-BE49-F238E27FC236}">
                  <a16:creationId xmlns:a16="http://schemas.microsoft.com/office/drawing/2014/main" id="{4B7975DA-E975-4685-B14A-1ED19CD95547}"/>
                </a:ext>
              </a:extLst>
            </p:cNvPr>
            <p:cNvGrpSpPr/>
            <p:nvPr/>
          </p:nvGrpSpPr>
          <p:grpSpPr>
            <a:xfrm>
              <a:off x="6588224" y="2224970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1CBD2DB7-95A5-445A-B8E8-C061C9BB95A8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88F5072A-E942-4B09-8DFD-D7453AD7C923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5880628-16A5-4326-A8FA-3CC4C680334E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DC5474D3-5868-44A9-9E28-37DDB7420E27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28086C51-B5AF-4620-9629-487DD14F6AD1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37130E87-FC07-4BB9-8528-F3170AB6BD14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82C51CA0-EB68-45BE-B091-435FA5D8679A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71513EE-B2A7-4FAF-951D-036F18C35AE2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D456B570-8355-4DA3-B0B6-B58A9891F494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24C10039-F2EA-49A9-92B7-C4A1C2A95640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8" name="Group 302">
              <a:extLst>
                <a:ext uri="{FF2B5EF4-FFF2-40B4-BE49-F238E27FC236}">
                  <a16:creationId xmlns:a16="http://schemas.microsoft.com/office/drawing/2014/main" id="{C1A8C126-891A-4DAE-833D-1863F6102A1F}"/>
                </a:ext>
              </a:extLst>
            </p:cNvPr>
            <p:cNvGrpSpPr/>
            <p:nvPr/>
          </p:nvGrpSpPr>
          <p:grpSpPr>
            <a:xfrm>
              <a:off x="6588224" y="2037367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3" name="Oval 303">
                <a:extLst>
                  <a:ext uri="{FF2B5EF4-FFF2-40B4-BE49-F238E27FC236}">
                    <a16:creationId xmlns:a16="http://schemas.microsoft.com/office/drawing/2014/main" id="{0C43105B-FD7E-480D-A88D-9E3468CA270C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Oval 304">
                <a:extLst>
                  <a:ext uri="{FF2B5EF4-FFF2-40B4-BE49-F238E27FC236}">
                    <a16:creationId xmlns:a16="http://schemas.microsoft.com/office/drawing/2014/main" id="{B5618E24-D4C5-40B3-8FB9-5E32559398F4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Oval 305">
                <a:extLst>
                  <a:ext uri="{FF2B5EF4-FFF2-40B4-BE49-F238E27FC236}">
                    <a16:creationId xmlns:a16="http://schemas.microsoft.com/office/drawing/2014/main" id="{40DCF760-49D5-46DB-BD07-7A372B01E1ED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Oval 306">
                <a:extLst>
                  <a:ext uri="{FF2B5EF4-FFF2-40B4-BE49-F238E27FC236}">
                    <a16:creationId xmlns:a16="http://schemas.microsoft.com/office/drawing/2014/main" id="{EB6D5AD1-633D-4697-9454-12639218253B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Oval 307">
                <a:extLst>
                  <a:ext uri="{FF2B5EF4-FFF2-40B4-BE49-F238E27FC236}">
                    <a16:creationId xmlns:a16="http://schemas.microsoft.com/office/drawing/2014/main" id="{DD61C122-F534-40B2-B31A-5039C4461E06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Oval 308">
                <a:extLst>
                  <a:ext uri="{FF2B5EF4-FFF2-40B4-BE49-F238E27FC236}">
                    <a16:creationId xmlns:a16="http://schemas.microsoft.com/office/drawing/2014/main" id="{B2049C48-2A22-4546-BD54-66FB18B9C64A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Oval 309">
                <a:extLst>
                  <a:ext uri="{FF2B5EF4-FFF2-40B4-BE49-F238E27FC236}">
                    <a16:creationId xmlns:a16="http://schemas.microsoft.com/office/drawing/2014/main" id="{4CD555E9-A168-4BDA-AF98-F0094E8440C8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Oval 310">
                <a:extLst>
                  <a:ext uri="{FF2B5EF4-FFF2-40B4-BE49-F238E27FC236}">
                    <a16:creationId xmlns:a16="http://schemas.microsoft.com/office/drawing/2014/main" id="{F2DB42E6-DF97-43F1-A69A-12E2C7F57CB9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Oval 311">
                <a:extLst>
                  <a:ext uri="{FF2B5EF4-FFF2-40B4-BE49-F238E27FC236}">
                    <a16:creationId xmlns:a16="http://schemas.microsoft.com/office/drawing/2014/main" id="{D7C5C116-29F6-43DA-BB6E-5165A8C8F4BD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Oval 312">
                <a:extLst>
                  <a:ext uri="{FF2B5EF4-FFF2-40B4-BE49-F238E27FC236}">
                    <a16:creationId xmlns:a16="http://schemas.microsoft.com/office/drawing/2014/main" id="{DD56FB64-2FB1-43EC-9FE8-3332235EC9C7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9" name="Group 313">
              <a:extLst>
                <a:ext uri="{FF2B5EF4-FFF2-40B4-BE49-F238E27FC236}">
                  <a16:creationId xmlns:a16="http://schemas.microsoft.com/office/drawing/2014/main" id="{DBD93DF2-03F4-44E0-BFEF-2AAE71CEF608}"/>
                </a:ext>
              </a:extLst>
            </p:cNvPr>
            <p:cNvGrpSpPr/>
            <p:nvPr/>
          </p:nvGrpSpPr>
          <p:grpSpPr>
            <a:xfrm>
              <a:off x="6588224" y="1849764"/>
              <a:ext cx="1800183" cy="144000"/>
              <a:chOff x="2267745" y="2787775"/>
              <a:chExt cx="1800183" cy="1440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73" name="Oval 314">
                <a:extLst>
                  <a:ext uri="{FF2B5EF4-FFF2-40B4-BE49-F238E27FC236}">
                    <a16:creationId xmlns:a16="http://schemas.microsoft.com/office/drawing/2014/main" id="{5B53BE4D-1152-4A15-AD8A-0FDFBECDB334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Oval 315">
                <a:extLst>
                  <a:ext uri="{FF2B5EF4-FFF2-40B4-BE49-F238E27FC236}">
                    <a16:creationId xmlns:a16="http://schemas.microsoft.com/office/drawing/2014/main" id="{999B03E2-74BB-4A3D-9404-8A6ACE7C6DE1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Oval 316">
                <a:extLst>
                  <a:ext uri="{FF2B5EF4-FFF2-40B4-BE49-F238E27FC236}">
                    <a16:creationId xmlns:a16="http://schemas.microsoft.com/office/drawing/2014/main" id="{2E965EA6-B5A4-4FCD-A488-84E073E27617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317">
                <a:extLst>
                  <a:ext uri="{FF2B5EF4-FFF2-40B4-BE49-F238E27FC236}">
                    <a16:creationId xmlns:a16="http://schemas.microsoft.com/office/drawing/2014/main" id="{C0F6236F-B0C8-4806-AC75-13B9EE745C98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Oval 318">
                <a:extLst>
                  <a:ext uri="{FF2B5EF4-FFF2-40B4-BE49-F238E27FC236}">
                    <a16:creationId xmlns:a16="http://schemas.microsoft.com/office/drawing/2014/main" id="{220925EF-E0DF-4044-B389-27B7C889F8F9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Oval 319">
                <a:extLst>
                  <a:ext uri="{FF2B5EF4-FFF2-40B4-BE49-F238E27FC236}">
                    <a16:creationId xmlns:a16="http://schemas.microsoft.com/office/drawing/2014/main" id="{C938B670-38AB-4A48-B08D-E8F93D427833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Oval 320">
                <a:extLst>
                  <a:ext uri="{FF2B5EF4-FFF2-40B4-BE49-F238E27FC236}">
                    <a16:creationId xmlns:a16="http://schemas.microsoft.com/office/drawing/2014/main" id="{0EA1A7CE-F979-4DD1-A115-CE3DA86C689A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Oval 321">
                <a:extLst>
                  <a:ext uri="{FF2B5EF4-FFF2-40B4-BE49-F238E27FC236}">
                    <a16:creationId xmlns:a16="http://schemas.microsoft.com/office/drawing/2014/main" id="{D789FF86-7052-464F-8337-3CF485FBC111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Oval 322">
                <a:extLst>
                  <a:ext uri="{FF2B5EF4-FFF2-40B4-BE49-F238E27FC236}">
                    <a16:creationId xmlns:a16="http://schemas.microsoft.com/office/drawing/2014/main" id="{5E630E15-EFD6-4848-8076-EA6B9E4C441D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Oval 323">
                <a:extLst>
                  <a:ext uri="{FF2B5EF4-FFF2-40B4-BE49-F238E27FC236}">
                    <a16:creationId xmlns:a16="http://schemas.microsoft.com/office/drawing/2014/main" id="{DBAACC3A-6F06-4FC6-895E-900B71528BB4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0" name="Group 324">
              <a:extLst>
                <a:ext uri="{FF2B5EF4-FFF2-40B4-BE49-F238E27FC236}">
                  <a16:creationId xmlns:a16="http://schemas.microsoft.com/office/drawing/2014/main" id="{805A3680-BA0A-4C2C-A25D-17D0B4DCBE84}"/>
                </a:ext>
              </a:extLst>
            </p:cNvPr>
            <p:cNvGrpSpPr/>
            <p:nvPr/>
          </p:nvGrpSpPr>
          <p:grpSpPr>
            <a:xfrm>
              <a:off x="6588224" y="1662161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263" name="Oval 325">
                <a:extLst>
                  <a:ext uri="{FF2B5EF4-FFF2-40B4-BE49-F238E27FC236}">
                    <a16:creationId xmlns:a16="http://schemas.microsoft.com/office/drawing/2014/main" id="{5FBAAFCB-69C2-4343-83DD-2C128DE7B552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Oval 326">
                <a:extLst>
                  <a:ext uri="{FF2B5EF4-FFF2-40B4-BE49-F238E27FC236}">
                    <a16:creationId xmlns:a16="http://schemas.microsoft.com/office/drawing/2014/main" id="{840989A6-EFA6-4247-A3E3-D320ACF5568C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Oval 327">
                <a:extLst>
                  <a:ext uri="{FF2B5EF4-FFF2-40B4-BE49-F238E27FC236}">
                    <a16:creationId xmlns:a16="http://schemas.microsoft.com/office/drawing/2014/main" id="{43E5EBB6-3A52-4469-BFF6-852D8C2EDA14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Oval 328">
                <a:extLst>
                  <a:ext uri="{FF2B5EF4-FFF2-40B4-BE49-F238E27FC236}">
                    <a16:creationId xmlns:a16="http://schemas.microsoft.com/office/drawing/2014/main" id="{1D361D87-8F83-4F0A-A4E9-3EAD4C507847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329">
                <a:extLst>
                  <a:ext uri="{FF2B5EF4-FFF2-40B4-BE49-F238E27FC236}">
                    <a16:creationId xmlns:a16="http://schemas.microsoft.com/office/drawing/2014/main" id="{BF45BD0A-0EEC-432B-9FCC-6500CE61EB6D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Oval 330">
                <a:extLst>
                  <a:ext uri="{FF2B5EF4-FFF2-40B4-BE49-F238E27FC236}">
                    <a16:creationId xmlns:a16="http://schemas.microsoft.com/office/drawing/2014/main" id="{EA5C9E7A-A63D-4986-A0EC-73553AFD53A6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Oval 331">
                <a:extLst>
                  <a:ext uri="{FF2B5EF4-FFF2-40B4-BE49-F238E27FC236}">
                    <a16:creationId xmlns:a16="http://schemas.microsoft.com/office/drawing/2014/main" id="{E7CA3A0E-D73F-4ED2-BBC8-2986EAC9DE51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Oval 332">
                <a:extLst>
                  <a:ext uri="{FF2B5EF4-FFF2-40B4-BE49-F238E27FC236}">
                    <a16:creationId xmlns:a16="http://schemas.microsoft.com/office/drawing/2014/main" id="{AB45CDBD-C2AA-45E2-AD09-F896084365AB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Oval 333">
                <a:extLst>
                  <a:ext uri="{FF2B5EF4-FFF2-40B4-BE49-F238E27FC236}">
                    <a16:creationId xmlns:a16="http://schemas.microsoft.com/office/drawing/2014/main" id="{3E8E8A91-0E09-413E-880B-347BCB9C94DD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Oval 334">
                <a:extLst>
                  <a:ext uri="{FF2B5EF4-FFF2-40B4-BE49-F238E27FC236}">
                    <a16:creationId xmlns:a16="http://schemas.microsoft.com/office/drawing/2014/main" id="{3154EBD2-C63E-44B6-8687-131462A1DE24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1" name="Group 335">
              <a:extLst>
                <a:ext uri="{FF2B5EF4-FFF2-40B4-BE49-F238E27FC236}">
                  <a16:creationId xmlns:a16="http://schemas.microsoft.com/office/drawing/2014/main" id="{049C6894-BF2D-44A4-90BC-C8A2893B8301}"/>
                </a:ext>
              </a:extLst>
            </p:cNvPr>
            <p:cNvGrpSpPr/>
            <p:nvPr/>
          </p:nvGrpSpPr>
          <p:grpSpPr>
            <a:xfrm>
              <a:off x="6588224" y="1474558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253" name="Oval 336">
                <a:extLst>
                  <a:ext uri="{FF2B5EF4-FFF2-40B4-BE49-F238E27FC236}">
                    <a16:creationId xmlns:a16="http://schemas.microsoft.com/office/drawing/2014/main" id="{F96E2AEB-ED64-49B7-9191-C83CEB0BC830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Oval 337">
                <a:extLst>
                  <a:ext uri="{FF2B5EF4-FFF2-40B4-BE49-F238E27FC236}">
                    <a16:creationId xmlns:a16="http://schemas.microsoft.com/office/drawing/2014/main" id="{CFE9302A-B4F1-4593-9975-EDB2DDD70723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Oval 338">
                <a:extLst>
                  <a:ext uri="{FF2B5EF4-FFF2-40B4-BE49-F238E27FC236}">
                    <a16:creationId xmlns:a16="http://schemas.microsoft.com/office/drawing/2014/main" id="{23DAD03F-7669-4D86-8D11-7CE026F04B86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Oval 339">
                <a:extLst>
                  <a:ext uri="{FF2B5EF4-FFF2-40B4-BE49-F238E27FC236}">
                    <a16:creationId xmlns:a16="http://schemas.microsoft.com/office/drawing/2014/main" id="{76515C40-225A-48BD-BAAF-D02867E1A7A3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Oval 340">
                <a:extLst>
                  <a:ext uri="{FF2B5EF4-FFF2-40B4-BE49-F238E27FC236}">
                    <a16:creationId xmlns:a16="http://schemas.microsoft.com/office/drawing/2014/main" id="{0F8D3994-0FE0-492E-988F-197BFDBBB4F9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341">
                <a:extLst>
                  <a:ext uri="{FF2B5EF4-FFF2-40B4-BE49-F238E27FC236}">
                    <a16:creationId xmlns:a16="http://schemas.microsoft.com/office/drawing/2014/main" id="{C5638A2D-9FF6-48C8-BEB5-C94477469E56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Oval 342">
                <a:extLst>
                  <a:ext uri="{FF2B5EF4-FFF2-40B4-BE49-F238E27FC236}">
                    <a16:creationId xmlns:a16="http://schemas.microsoft.com/office/drawing/2014/main" id="{85E097ED-2AA8-41E5-8B59-8BB14BFE26F3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Oval 343">
                <a:extLst>
                  <a:ext uri="{FF2B5EF4-FFF2-40B4-BE49-F238E27FC236}">
                    <a16:creationId xmlns:a16="http://schemas.microsoft.com/office/drawing/2014/main" id="{4B165172-930B-4E53-AB3B-564763026633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Oval 344">
                <a:extLst>
                  <a:ext uri="{FF2B5EF4-FFF2-40B4-BE49-F238E27FC236}">
                    <a16:creationId xmlns:a16="http://schemas.microsoft.com/office/drawing/2014/main" id="{6FCC8565-E9AB-4D70-B311-F9BC1091E862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Oval 345">
                <a:extLst>
                  <a:ext uri="{FF2B5EF4-FFF2-40B4-BE49-F238E27FC236}">
                    <a16:creationId xmlns:a16="http://schemas.microsoft.com/office/drawing/2014/main" id="{F7581376-3C5C-46C1-8BBC-3FDB86B05132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2" name="Group 346">
              <a:extLst>
                <a:ext uri="{FF2B5EF4-FFF2-40B4-BE49-F238E27FC236}">
                  <a16:creationId xmlns:a16="http://schemas.microsoft.com/office/drawing/2014/main" id="{BD2D1124-55E1-4E9A-AA7F-85DA97983E13}"/>
                </a:ext>
              </a:extLst>
            </p:cNvPr>
            <p:cNvGrpSpPr/>
            <p:nvPr/>
          </p:nvGrpSpPr>
          <p:grpSpPr>
            <a:xfrm>
              <a:off x="6588224" y="1286955"/>
              <a:ext cx="1800183" cy="144000"/>
              <a:chOff x="2267745" y="2787775"/>
              <a:chExt cx="1800183" cy="144000"/>
            </a:xfrm>
            <a:solidFill>
              <a:schemeClr val="bg1"/>
            </a:solidFill>
          </p:grpSpPr>
          <p:sp>
            <p:nvSpPr>
              <p:cNvPr id="243" name="Oval 347">
                <a:extLst>
                  <a:ext uri="{FF2B5EF4-FFF2-40B4-BE49-F238E27FC236}">
                    <a16:creationId xmlns:a16="http://schemas.microsoft.com/office/drawing/2014/main" id="{CBFF6180-B158-4E34-9D83-439966ABF459}"/>
                  </a:ext>
                </a:extLst>
              </p:cNvPr>
              <p:cNvSpPr/>
              <p:nvPr/>
            </p:nvSpPr>
            <p:spPr>
              <a:xfrm>
                <a:off x="22677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Oval 348">
                <a:extLst>
                  <a:ext uri="{FF2B5EF4-FFF2-40B4-BE49-F238E27FC236}">
                    <a16:creationId xmlns:a16="http://schemas.microsoft.com/office/drawing/2014/main" id="{B5C2A187-42DE-41DB-8B7C-2AB3E726850B}"/>
                  </a:ext>
                </a:extLst>
              </p:cNvPr>
              <p:cNvSpPr/>
              <p:nvPr/>
            </p:nvSpPr>
            <p:spPr>
              <a:xfrm>
                <a:off x="24517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Oval 349">
                <a:extLst>
                  <a:ext uri="{FF2B5EF4-FFF2-40B4-BE49-F238E27FC236}">
                    <a16:creationId xmlns:a16="http://schemas.microsoft.com/office/drawing/2014/main" id="{79E7921C-688B-4B70-AD89-6E8AD83AB07E}"/>
                  </a:ext>
                </a:extLst>
              </p:cNvPr>
              <p:cNvSpPr/>
              <p:nvPr/>
            </p:nvSpPr>
            <p:spPr>
              <a:xfrm>
                <a:off x="26357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Oval 350">
                <a:extLst>
                  <a:ext uri="{FF2B5EF4-FFF2-40B4-BE49-F238E27FC236}">
                    <a16:creationId xmlns:a16="http://schemas.microsoft.com/office/drawing/2014/main" id="{48D252E7-26A6-4812-9DEC-C6EB9AD81213}"/>
                  </a:ext>
                </a:extLst>
              </p:cNvPr>
              <p:cNvSpPr/>
              <p:nvPr/>
            </p:nvSpPr>
            <p:spPr>
              <a:xfrm>
                <a:off x="28198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Oval 351">
                <a:extLst>
                  <a:ext uri="{FF2B5EF4-FFF2-40B4-BE49-F238E27FC236}">
                    <a16:creationId xmlns:a16="http://schemas.microsoft.com/office/drawing/2014/main" id="{679A7A8D-F89E-4FF5-BF06-7BDF0E24A67E}"/>
                  </a:ext>
                </a:extLst>
              </p:cNvPr>
              <p:cNvSpPr/>
              <p:nvPr/>
            </p:nvSpPr>
            <p:spPr>
              <a:xfrm>
                <a:off x="300382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Oval 352">
                <a:extLst>
                  <a:ext uri="{FF2B5EF4-FFF2-40B4-BE49-F238E27FC236}">
                    <a16:creationId xmlns:a16="http://schemas.microsoft.com/office/drawing/2014/main" id="{D3A7B27B-499E-4825-96DE-26E8E0E8807F}"/>
                  </a:ext>
                </a:extLst>
              </p:cNvPr>
              <p:cNvSpPr/>
              <p:nvPr/>
            </p:nvSpPr>
            <p:spPr>
              <a:xfrm>
                <a:off x="318784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353">
                <a:extLst>
                  <a:ext uri="{FF2B5EF4-FFF2-40B4-BE49-F238E27FC236}">
                    <a16:creationId xmlns:a16="http://schemas.microsoft.com/office/drawing/2014/main" id="{C84598F6-EA77-4C16-BA26-4CD71642D611}"/>
                  </a:ext>
                </a:extLst>
              </p:cNvPr>
              <p:cNvSpPr/>
              <p:nvPr/>
            </p:nvSpPr>
            <p:spPr>
              <a:xfrm>
                <a:off x="337186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354">
                <a:extLst>
                  <a:ext uri="{FF2B5EF4-FFF2-40B4-BE49-F238E27FC236}">
                    <a16:creationId xmlns:a16="http://schemas.microsoft.com/office/drawing/2014/main" id="{2F922B81-D076-4CD1-85C5-502C56CE825F}"/>
                  </a:ext>
                </a:extLst>
              </p:cNvPr>
              <p:cNvSpPr/>
              <p:nvPr/>
            </p:nvSpPr>
            <p:spPr>
              <a:xfrm>
                <a:off x="355588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Oval 355">
                <a:extLst>
                  <a:ext uri="{FF2B5EF4-FFF2-40B4-BE49-F238E27FC236}">
                    <a16:creationId xmlns:a16="http://schemas.microsoft.com/office/drawing/2014/main" id="{C1D95709-C8E3-441D-BD7E-21EDE726318B}"/>
                  </a:ext>
                </a:extLst>
              </p:cNvPr>
              <p:cNvSpPr/>
              <p:nvPr/>
            </p:nvSpPr>
            <p:spPr>
              <a:xfrm>
                <a:off x="3739905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Oval 356">
                <a:extLst>
                  <a:ext uri="{FF2B5EF4-FFF2-40B4-BE49-F238E27FC236}">
                    <a16:creationId xmlns:a16="http://schemas.microsoft.com/office/drawing/2014/main" id="{4B2FA8EB-6068-4DE0-96A8-E0D4C490ADE0}"/>
                  </a:ext>
                </a:extLst>
              </p:cNvPr>
              <p:cNvSpPr/>
              <p:nvPr/>
            </p:nvSpPr>
            <p:spPr>
              <a:xfrm>
                <a:off x="3923928" y="2787775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EBA3AFC-0047-4817-93C1-F2555BF2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2305050"/>
            <a:ext cx="1711325" cy="135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val 360">
            <a:extLst>
              <a:ext uri="{FF2B5EF4-FFF2-40B4-BE49-F238E27FC236}">
                <a16:creationId xmlns:a16="http://schemas.microsoft.com/office/drawing/2014/main" id="{7DF3624E-2F3F-4E37-B522-A5E4CC742DEC}"/>
              </a:ext>
            </a:extLst>
          </p:cNvPr>
          <p:cNvSpPr/>
          <p:nvPr/>
        </p:nvSpPr>
        <p:spPr>
          <a:xfrm>
            <a:off x="1185863" y="1096963"/>
            <a:ext cx="1585912" cy="682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TextBox 363">
            <a:extLst>
              <a:ext uri="{FF2B5EF4-FFF2-40B4-BE49-F238E27FC236}">
                <a16:creationId xmlns:a16="http://schemas.microsoft.com/office/drawing/2014/main" id="{21CDA694-B47E-4E5B-8FD5-2DA8A440AFE8}"/>
              </a:ext>
            </a:extLst>
          </p:cNvPr>
          <p:cNvSpPr txBox="1"/>
          <p:nvPr/>
        </p:nvSpPr>
        <p:spPr>
          <a:xfrm>
            <a:off x="1187450" y="1168400"/>
            <a:ext cx="1431925" cy="5222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Operación</a:t>
            </a: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sospechosa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5548" name="CuadroTexto 122">
            <a:extLst>
              <a:ext uri="{FF2B5EF4-FFF2-40B4-BE49-F238E27FC236}">
                <a16:creationId xmlns:a16="http://schemas.microsoft.com/office/drawing/2014/main" id="{A9464C33-24CA-43B5-88AD-73AE9617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2119313"/>
            <a:ext cx="3649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0" hangingPunct="1"/>
            <a:r>
              <a:rPr lang="es-MX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La confrontación de las operaciones detectadas como inusuales, con la información  acerca de los asociados y de los mercados donde actúa,  debe permitir,  conforme a los criterios objetivos previamente establecidos por COSMEPOP, determinar si una  operación es</a:t>
            </a:r>
          </a:p>
          <a:p>
            <a:pPr eaLnBrk="1" latinLnBrk="0" hangingPunct="1"/>
            <a:r>
              <a:rPr lang="es-MX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 o no razonable, es decir, es sospechosa.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B8FE69-513E-4C64-8379-1CB5F1C7C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Reportes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FC1E76-5CAB-4337-B395-2CCEE34683C0}"/>
              </a:ext>
            </a:extLst>
          </p:cNvPr>
          <p:cNvGrpSpPr/>
          <p:nvPr/>
        </p:nvGrpSpPr>
        <p:grpSpPr>
          <a:xfrm>
            <a:off x="1842444" y="1563638"/>
            <a:ext cx="5642572" cy="2726588"/>
            <a:chOff x="1521716" y="1275606"/>
            <a:chExt cx="5642572" cy="2726588"/>
          </a:xfrm>
          <a:solidFill>
            <a:srgbClr val="21A353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8B6C4A-36F4-4AE3-9841-F520DBA23D08}"/>
                </a:ext>
              </a:extLst>
            </p:cNvPr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462A1E0-56FD-4208-B0FA-13ED999805C3}"/>
                  </a:ext>
                </a:extLst>
              </p:cNvPr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4" name="Donut 13">
                  <a:extLst>
                    <a:ext uri="{FF2B5EF4-FFF2-40B4-BE49-F238E27FC236}">
                      <a16:creationId xmlns:a16="http://schemas.microsoft.com/office/drawing/2014/main" id="{FE0B2888-B729-4386-B6FE-0A111FCA7822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ight Arrow 14">
                  <a:extLst>
                    <a:ext uri="{FF2B5EF4-FFF2-40B4-BE49-F238E27FC236}">
                      <a16:creationId xmlns:a16="http://schemas.microsoft.com/office/drawing/2014/main" id="{3E9373D7-3A7F-4BE4-86DC-28D183095F92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B91B81-5785-4570-A0E3-D864C3EAF671}"/>
                  </a:ext>
                </a:extLst>
              </p:cNvPr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C99B61-9BE5-44F8-9101-2DEB5AC5CEB0}"/>
                </a:ext>
              </a:extLst>
            </p:cNvPr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A0B996F-D82C-459F-A92A-9F68E2225278}"/>
                  </a:ext>
                </a:extLst>
              </p:cNvPr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0" name="Donut 9">
                  <a:extLst>
                    <a:ext uri="{FF2B5EF4-FFF2-40B4-BE49-F238E27FC236}">
                      <a16:creationId xmlns:a16="http://schemas.microsoft.com/office/drawing/2014/main" id="{CA517459-61CE-4D31-96DB-25A022405DDB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ight Arrow 10">
                  <a:extLst>
                    <a:ext uri="{FF2B5EF4-FFF2-40B4-BE49-F238E27FC236}">
                      <a16:creationId xmlns:a16="http://schemas.microsoft.com/office/drawing/2014/main" id="{997A9D99-B591-46BF-81FD-358D682C5A53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C6C5CB-7405-465A-9C29-2F1958D0D165}"/>
                  </a:ext>
                </a:extLst>
              </p:cNvPr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7A3CCAD-016A-47CF-AB72-D7B31AB0EC87}"/>
              </a:ext>
            </a:extLst>
          </p:cNvPr>
          <p:cNvSpPr/>
          <p:nvPr/>
        </p:nvSpPr>
        <p:spPr>
          <a:xfrm>
            <a:off x="4051300" y="2498725"/>
            <a:ext cx="1016000" cy="8763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9F6C8-2588-47FF-AADA-79C8FEB6CEFD}"/>
              </a:ext>
            </a:extLst>
          </p:cNvPr>
          <p:cNvSpPr txBox="1"/>
          <p:nvPr/>
        </p:nvSpPr>
        <p:spPr>
          <a:xfrm>
            <a:off x="182563" y="1081088"/>
            <a:ext cx="33924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Son aquellos reportes que COSMEPOP </a:t>
            </a:r>
            <a:r>
              <a:rPr lang="es-C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remite </a:t>
            </a: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a la UIAF, de conformidad con lo establecido en la Hoja Técnica “Reportes externos”.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05B15-2EC1-452B-919B-A32C6567F368}"/>
              </a:ext>
            </a:extLst>
          </p:cNvPr>
          <p:cNvSpPr txBox="1"/>
          <p:nvPr/>
        </p:nvSpPr>
        <p:spPr>
          <a:xfrm>
            <a:off x="5067300" y="4057650"/>
            <a:ext cx="4032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Son los que se gestionan internamente en COSMEPOP, son remitidos por Oficial de Cumplimiento o cualquier empleado que tenga conocimiento de una posible operación inusual o tema relacionada con el SARLAFT.</a:t>
            </a:r>
          </a:p>
        </p:txBody>
      </p:sp>
      <p:sp>
        <p:nvSpPr>
          <p:cNvPr id="66567" name="TextBox 26">
            <a:extLst>
              <a:ext uri="{FF2B5EF4-FFF2-40B4-BE49-F238E27FC236}">
                <a16:creationId xmlns:a16="http://schemas.microsoft.com/office/drawing/2014/main" id="{041D89FE-B2AD-4769-8509-7E6AAF91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3717925"/>
            <a:ext cx="278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REPORTES INTERNOS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6568" name="TextBox 27">
            <a:extLst>
              <a:ext uri="{FF2B5EF4-FFF2-40B4-BE49-F238E27FC236}">
                <a16:creationId xmlns:a16="http://schemas.microsoft.com/office/drawing/2014/main" id="{BFFC0932-2B05-44CA-B532-FF9EBA4A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1827213"/>
            <a:ext cx="2527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REPORTES EXTERNOS 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775C75-B655-4B74-ACF2-7650DD61C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Internos y Externos</a:t>
            </a:r>
            <a:endParaRPr lang="en-US" dirty="0"/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EF8B4143-20D8-49EC-84D0-B3D6CF6171DD}"/>
              </a:ext>
            </a:extLst>
          </p:cNvPr>
          <p:cNvSpPr/>
          <p:nvPr/>
        </p:nvSpPr>
        <p:spPr>
          <a:xfrm>
            <a:off x="6165850" y="2657475"/>
            <a:ext cx="244475" cy="35401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BF78E8BC-DE69-4EE4-8AD7-619E8018BA06}"/>
              </a:ext>
            </a:extLst>
          </p:cNvPr>
          <p:cNvSpPr>
            <a:spLocks noChangeAspect="1"/>
          </p:cNvSpPr>
          <p:nvPr/>
        </p:nvSpPr>
        <p:spPr>
          <a:xfrm>
            <a:off x="2662238" y="2795588"/>
            <a:ext cx="334962" cy="3381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CCF36991-7320-4C8B-8712-E3155FA5CD2D}"/>
              </a:ext>
            </a:extLst>
          </p:cNvPr>
          <p:cNvSpPr/>
          <p:nvPr/>
        </p:nvSpPr>
        <p:spPr>
          <a:xfrm>
            <a:off x="4373563" y="2887663"/>
            <a:ext cx="290512" cy="365125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3">
            <a:extLst>
              <a:ext uri="{FF2B5EF4-FFF2-40B4-BE49-F238E27FC236}">
                <a16:creationId xmlns:a16="http://schemas.microsoft.com/office/drawing/2014/main" id="{6079D75D-E57C-4B2D-A872-5E5226E0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H="1">
            <a:off x="9525" y="1122363"/>
            <a:ext cx="974725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64">
            <a:extLst>
              <a:ext uri="{FF2B5EF4-FFF2-40B4-BE49-F238E27FC236}">
                <a16:creationId xmlns:a16="http://schemas.microsoft.com/office/drawing/2014/main" id="{64ABD6BA-270C-46C6-B9F4-AD3F7DD5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63" y="1538288"/>
            <a:ext cx="9774237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5">
            <a:extLst>
              <a:ext uri="{FF2B5EF4-FFF2-40B4-BE49-F238E27FC236}">
                <a16:creationId xmlns:a16="http://schemas.microsoft.com/office/drawing/2014/main" id="{5ADCEDC1-DC6D-4857-ACE2-099478B8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60650" y="987425"/>
            <a:ext cx="710247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66">
            <a:extLst>
              <a:ext uri="{FF2B5EF4-FFF2-40B4-BE49-F238E27FC236}">
                <a16:creationId xmlns:a16="http://schemas.microsoft.com/office/drawing/2014/main" id="{2EB31644-2B2F-445E-BD5A-379F38EC6E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163" y="4197350"/>
            <a:ext cx="2687637" cy="15398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33" tIns="49067" rIns="98133" bIns="49067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67590" name="Freeform 67">
            <a:extLst>
              <a:ext uri="{FF2B5EF4-FFF2-40B4-BE49-F238E27FC236}">
                <a16:creationId xmlns:a16="http://schemas.microsoft.com/office/drawing/2014/main" id="{4B23F72A-7670-471E-BCBA-7D6CAAE0F94A}"/>
              </a:ext>
            </a:extLst>
          </p:cNvPr>
          <p:cNvSpPr>
            <a:spLocks/>
          </p:cNvSpPr>
          <p:nvPr/>
        </p:nvSpPr>
        <p:spPr bwMode="gray">
          <a:xfrm>
            <a:off x="6810375" y="1031875"/>
            <a:ext cx="2098675" cy="4648200"/>
          </a:xfrm>
          <a:custGeom>
            <a:avLst/>
            <a:gdLst>
              <a:gd name="T0" fmla="*/ 0 w 1015"/>
              <a:gd name="T1" fmla="*/ 2976 h 2976"/>
              <a:gd name="T2" fmla="*/ 278 w 1015"/>
              <a:gd name="T3" fmla="*/ 2714 h 2976"/>
              <a:gd name="T4" fmla="*/ 551 w 1015"/>
              <a:gd name="T5" fmla="*/ 2567 h 2976"/>
              <a:gd name="T6" fmla="*/ 723 w 1015"/>
              <a:gd name="T7" fmla="*/ 2314 h 2976"/>
              <a:gd name="T8" fmla="*/ 758 w 1015"/>
              <a:gd name="T9" fmla="*/ 2077 h 2976"/>
              <a:gd name="T10" fmla="*/ 849 w 1015"/>
              <a:gd name="T11" fmla="*/ 1860 h 2976"/>
              <a:gd name="T12" fmla="*/ 995 w 1015"/>
              <a:gd name="T13" fmla="*/ 1617 h 2976"/>
              <a:gd name="T14" fmla="*/ 970 w 1015"/>
              <a:gd name="T15" fmla="*/ 1354 h 2976"/>
              <a:gd name="T16" fmla="*/ 909 w 1015"/>
              <a:gd name="T17" fmla="*/ 996 h 2976"/>
              <a:gd name="T18" fmla="*/ 586 w 1015"/>
              <a:gd name="T19" fmla="*/ 748 h 2976"/>
              <a:gd name="T20" fmla="*/ 677 w 1015"/>
              <a:gd name="T21" fmla="*/ 379 h 2976"/>
              <a:gd name="T22" fmla="*/ 586 w 1015"/>
              <a:gd name="T23" fmla="*/ 132 h 2976"/>
              <a:gd name="T24" fmla="*/ 404 w 1015"/>
              <a:gd name="T25" fmla="*/ 0 h 29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15" h="2976">
                <a:moveTo>
                  <a:pt x="0" y="2976"/>
                </a:moveTo>
                <a:cubicBezTo>
                  <a:pt x="93" y="2879"/>
                  <a:pt x="186" y="2782"/>
                  <a:pt x="278" y="2714"/>
                </a:cubicBezTo>
                <a:cubicBezTo>
                  <a:pt x="370" y="2646"/>
                  <a:pt x="477" y="2634"/>
                  <a:pt x="551" y="2567"/>
                </a:cubicBezTo>
                <a:cubicBezTo>
                  <a:pt x="625" y="2500"/>
                  <a:pt x="689" y="2396"/>
                  <a:pt x="723" y="2314"/>
                </a:cubicBezTo>
                <a:cubicBezTo>
                  <a:pt x="757" y="2232"/>
                  <a:pt x="737" y="2153"/>
                  <a:pt x="758" y="2077"/>
                </a:cubicBezTo>
                <a:cubicBezTo>
                  <a:pt x="779" y="2001"/>
                  <a:pt x="810" y="1937"/>
                  <a:pt x="849" y="1860"/>
                </a:cubicBezTo>
                <a:cubicBezTo>
                  <a:pt x="888" y="1783"/>
                  <a:pt x="975" y="1701"/>
                  <a:pt x="995" y="1617"/>
                </a:cubicBezTo>
                <a:cubicBezTo>
                  <a:pt x="1015" y="1533"/>
                  <a:pt x="984" y="1457"/>
                  <a:pt x="970" y="1354"/>
                </a:cubicBezTo>
                <a:cubicBezTo>
                  <a:pt x="956" y="1251"/>
                  <a:pt x="973" y="1097"/>
                  <a:pt x="909" y="996"/>
                </a:cubicBezTo>
                <a:cubicBezTo>
                  <a:pt x="845" y="895"/>
                  <a:pt x="625" y="851"/>
                  <a:pt x="586" y="748"/>
                </a:cubicBezTo>
                <a:cubicBezTo>
                  <a:pt x="547" y="645"/>
                  <a:pt x="677" y="482"/>
                  <a:pt x="677" y="379"/>
                </a:cubicBezTo>
                <a:cubicBezTo>
                  <a:pt x="677" y="276"/>
                  <a:pt x="632" y="195"/>
                  <a:pt x="586" y="132"/>
                </a:cubicBezTo>
                <a:cubicBezTo>
                  <a:pt x="540" y="69"/>
                  <a:pt x="472" y="34"/>
                  <a:pt x="404" y="0"/>
                </a:cubicBezTo>
              </a:path>
            </a:pathLst>
          </a:custGeom>
          <a:noFill/>
          <a:ln w="38100">
            <a:solidFill>
              <a:srgbClr val="C40505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133" tIns="49067" rIns="98133" bIns="49067"/>
          <a:lstStyle/>
          <a:p>
            <a:endParaRPr lang="en-US"/>
          </a:p>
        </p:txBody>
      </p:sp>
      <p:sp>
        <p:nvSpPr>
          <p:cNvPr id="67591" name="Oval 68">
            <a:extLst>
              <a:ext uri="{FF2B5EF4-FFF2-40B4-BE49-F238E27FC236}">
                <a16:creationId xmlns:a16="http://schemas.microsoft.com/office/drawing/2014/main" id="{A4578854-D651-445A-8AE7-F9FA39605B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40600" y="719138"/>
            <a:ext cx="642938" cy="61595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133" tIns="49067" rIns="98133" bIns="49067"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CA" altLang="en-US">
              <a:latin typeface="Verdana" panose="020B0604030504040204" pitchFamily="34" charset="0"/>
            </a:endParaRPr>
          </a:p>
        </p:txBody>
      </p:sp>
      <p:sp>
        <p:nvSpPr>
          <p:cNvPr id="67592" name="Line 98">
            <a:extLst>
              <a:ext uri="{FF2B5EF4-FFF2-40B4-BE49-F238E27FC236}">
                <a16:creationId xmlns:a16="http://schemas.microsoft.com/office/drawing/2014/main" id="{2C7BDDD7-81B9-43E7-BACE-E429024ADF6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50838" y="3821113"/>
            <a:ext cx="7843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133" tIns="49067" rIns="98133" bIns="49067" anchor="ctr"/>
          <a:lstStyle/>
          <a:p>
            <a:endParaRPr lang="en-US"/>
          </a:p>
        </p:txBody>
      </p:sp>
      <p:grpSp>
        <p:nvGrpSpPr>
          <p:cNvPr id="67593" name="Group 107">
            <a:extLst>
              <a:ext uri="{FF2B5EF4-FFF2-40B4-BE49-F238E27FC236}">
                <a16:creationId xmlns:a16="http://schemas.microsoft.com/office/drawing/2014/main" id="{681A87AB-392E-479C-821C-80EB15A24E8D}"/>
              </a:ext>
            </a:extLst>
          </p:cNvPr>
          <p:cNvGrpSpPr>
            <a:grpSpLocks/>
          </p:cNvGrpSpPr>
          <p:nvPr/>
        </p:nvGrpSpPr>
        <p:grpSpPr bwMode="auto">
          <a:xfrm>
            <a:off x="8091488" y="3724275"/>
            <a:ext cx="631825" cy="533400"/>
            <a:chOff x="4774" y="2596"/>
            <a:chExt cx="374" cy="372"/>
          </a:xfrm>
        </p:grpSpPr>
        <p:sp>
          <p:nvSpPr>
            <p:cNvPr id="67607" name="Oval 91">
              <a:extLst>
                <a:ext uri="{FF2B5EF4-FFF2-40B4-BE49-F238E27FC236}">
                  <a16:creationId xmlns:a16="http://schemas.microsoft.com/office/drawing/2014/main" id="{72406E47-1E66-49ED-93CF-6E30598241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74" y="2596"/>
              <a:ext cx="374" cy="37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CA" altLang="en-US">
                <a:latin typeface="Verdana" panose="020B0604030504040204" pitchFamily="34" charset="0"/>
              </a:endParaRPr>
            </a:p>
          </p:txBody>
        </p:sp>
        <p:grpSp>
          <p:nvGrpSpPr>
            <p:cNvPr id="67608" name="Group 103">
              <a:extLst>
                <a:ext uri="{FF2B5EF4-FFF2-40B4-BE49-F238E27FC236}">
                  <a16:creationId xmlns:a16="http://schemas.microsoft.com/office/drawing/2014/main" id="{424561BA-3E0B-4597-9DCB-2EA7BEA4FB4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82" y="2673"/>
              <a:ext cx="360" cy="204"/>
              <a:chOff x="-5299" y="-1150"/>
              <a:chExt cx="4845" cy="2764"/>
            </a:xfrm>
          </p:grpSpPr>
          <p:sp>
            <p:nvSpPr>
              <p:cNvPr id="67609" name="Freeform 104">
                <a:extLst>
                  <a:ext uri="{FF2B5EF4-FFF2-40B4-BE49-F238E27FC236}">
                    <a16:creationId xmlns:a16="http://schemas.microsoft.com/office/drawing/2014/main" id="{2F586F57-D03D-41D0-B0B2-7E06C0D0F13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99" y="-1150"/>
                <a:ext cx="4845" cy="2764"/>
              </a:xfrm>
              <a:custGeom>
                <a:avLst/>
                <a:gdLst>
                  <a:gd name="T0" fmla="*/ 10777 w 2051"/>
                  <a:gd name="T1" fmla="*/ 3740 h 1170"/>
                  <a:gd name="T2" fmla="*/ 10056 w 2051"/>
                  <a:gd name="T3" fmla="*/ 2466 h 1170"/>
                  <a:gd name="T4" fmla="*/ 9151 w 2051"/>
                  <a:gd name="T5" fmla="*/ 1429 h 1170"/>
                  <a:gd name="T6" fmla="*/ 8381 w 2051"/>
                  <a:gd name="T7" fmla="*/ 827 h 1170"/>
                  <a:gd name="T8" fmla="*/ 2974 w 2051"/>
                  <a:gd name="T9" fmla="*/ 1011 h 1170"/>
                  <a:gd name="T10" fmla="*/ 2388 w 2051"/>
                  <a:gd name="T11" fmla="*/ 1462 h 1170"/>
                  <a:gd name="T12" fmla="*/ 1937 w 2051"/>
                  <a:gd name="T13" fmla="*/ 1781 h 1170"/>
                  <a:gd name="T14" fmla="*/ 1753 w 2051"/>
                  <a:gd name="T15" fmla="*/ 2400 h 1170"/>
                  <a:gd name="T16" fmla="*/ 1098 w 2051"/>
                  <a:gd name="T17" fmla="*/ 3822 h 1170"/>
                  <a:gd name="T18" fmla="*/ 4113 w 2051"/>
                  <a:gd name="T19" fmla="*/ 6386 h 1170"/>
                  <a:gd name="T20" fmla="*/ 9336 w 2051"/>
                  <a:gd name="T21" fmla="*/ 5899 h 1170"/>
                  <a:gd name="T22" fmla="*/ 11445 w 2051"/>
                  <a:gd name="T23" fmla="*/ 5195 h 1170"/>
                  <a:gd name="T24" fmla="*/ 8247 w 2051"/>
                  <a:gd name="T25" fmla="*/ 6456 h 1170"/>
                  <a:gd name="T26" fmla="*/ 2802 w 2051"/>
                  <a:gd name="T27" fmla="*/ 1630 h 1170"/>
                  <a:gd name="T28" fmla="*/ 9336 w 2051"/>
                  <a:gd name="T29" fmla="*/ 2327 h 1170"/>
                  <a:gd name="T30" fmla="*/ 9376 w 2051"/>
                  <a:gd name="T31" fmla="*/ 2417 h 1170"/>
                  <a:gd name="T32" fmla="*/ 9364 w 2051"/>
                  <a:gd name="T33" fmla="*/ 2400 h 1170"/>
                  <a:gd name="T34" fmla="*/ 9430 w 2051"/>
                  <a:gd name="T35" fmla="*/ 2561 h 1170"/>
                  <a:gd name="T36" fmla="*/ 10200 w 2051"/>
                  <a:gd name="T37" fmla="*/ 3924 h 1170"/>
                  <a:gd name="T38" fmla="*/ 9926 w 2051"/>
                  <a:gd name="T39" fmla="*/ 3560 h 1170"/>
                  <a:gd name="T40" fmla="*/ 9799 w 2051"/>
                  <a:gd name="T41" fmla="*/ 3343 h 1170"/>
                  <a:gd name="T42" fmla="*/ 9525 w 2051"/>
                  <a:gd name="T43" fmla="*/ 2785 h 1170"/>
                  <a:gd name="T44" fmla="*/ 6558 w 2051"/>
                  <a:gd name="T45" fmla="*/ 950 h 1170"/>
                  <a:gd name="T46" fmla="*/ 6579 w 2051"/>
                  <a:gd name="T47" fmla="*/ 910 h 1170"/>
                  <a:gd name="T48" fmla="*/ 7198 w 2051"/>
                  <a:gd name="T49" fmla="*/ 765 h 1170"/>
                  <a:gd name="T50" fmla="*/ 7025 w 2051"/>
                  <a:gd name="T51" fmla="*/ 782 h 1170"/>
                  <a:gd name="T52" fmla="*/ 6558 w 2051"/>
                  <a:gd name="T53" fmla="*/ 926 h 1170"/>
                  <a:gd name="T54" fmla="*/ 6907 w 2051"/>
                  <a:gd name="T55" fmla="*/ 5346 h 1170"/>
                  <a:gd name="T56" fmla="*/ 6898 w 2051"/>
                  <a:gd name="T57" fmla="*/ 5341 h 1170"/>
                  <a:gd name="T58" fmla="*/ 6858 w 2051"/>
                  <a:gd name="T59" fmla="*/ 5318 h 1170"/>
                  <a:gd name="T60" fmla="*/ 7422 w 2051"/>
                  <a:gd name="T61" fmla="*/ 5358 h 1170"/>
                  <a:gd name="T62" fmla="*/ 7422 w 2051"/>
                  <a:gd name="T63" fmla="*/ 5330 h 1170"/>
                  <a:gd name="T64" fmla="*/ 7389 w 2051"/>
                  <a:gd name="T65" fmla="*/ 5296 h 1170"/>
                  <a:gd name="T66" fmla="*/ 7354 w 2051"/>
                  <a:gd name="T67" fmla="*/ 5268 h 1170"/>
                  <a:gd name="T68" fmla="*/ 7337 w 2051"/>
                  <a:gd name="T69" fmla="*/ 5091 h 1170"/>
                  <a:gd name="T70" fmla="*/ 7784 w 2051"/>
                  <a:gd name="T71" fmla="*/ 6206 h 1170"/>
                  <a:gd name="T72" fmla="*/ 7762 w 2051"/>
                  <a:gd name="T73" fmla="*/ 6218 h 1170"/>
                  <a:gd name="T74" fmla="*/ 7845 w 2051"/>
                  <a:gd name="T75" fmla="*/ 6161 h 1170"/>
                  <a:gd name="T76" fmla="*/ 7862 w 2051"/>
                  <a:gd name="T77" fmla="*/ 6161 h 1170"/>
                  <a:gd name="T78" fmla="*/ 2228 w 2051"/>
                  <a:gd name="T79" fmla="*/ 2455 h 1170"/>
                  <a:gd name="T80" fmla="*/ 2043 w 2051"/>
                  <a:gd name="T81" fmla="*/ 2752 h 1170"/>
                  <a:gd name="T82" fmla="*/ 4231 w 2051"/>
                  <a:gd name="T83" fmla="*/ 4871 h 1170"/>
                  <a:gd name="T84" fmla="*/ 4269 w 2051"/>
                  <a:gd name="T85" fmla="*/ 4900 h 1170"/>
                  <a:gd name="T86" fmla="*/ 4257 w 2051"/>
                  <a:gd name="T87" fmla="*/ 4862 h 1170"/>
                  <a:gd name="T88" fmla="*/ 4280 w 2051"/>
                  <a:gd name="T89" fmla="*/ 4888 h 1170"/>
                  <a:gd name="T90" fmla="*/ 4273 w 2051"/>
                  <a:gd name="T91" fmla="*/ 4871 h 1170"/>
                  <a:gd name="T92" fmla="*/ 4273 w 2051"/>
                  <a:gd name="T93" fmla="*/ 4907 h 1170"/>
                  <a:gd name="T94" fmla="*/ 2818 w 2051"/>
                  <a:gd name="T95" fmla="*/ 6116 h 1170"/>
                  <a:gd name="T96" fmla="*/ 2986 w 2051"/>
                  <a:gd name="T97" fmla="*/ 6218 h 1170"/>
                  <a:gd name="T98" fmla="*/ 3175 w 2051"/>
                  <a:gd name="T99" fmla="*/ 6178 h 1170"/>
                  <a:gd name="T100" fmla="*/ 3047 w 2051"/>
                  <a:gd name="T101" fmla="*/ 6206 h 1170"/>
                  <a:gd name="T102" fmla="*/ 8258 w 2051"/>
                  <a:gd name="T103" fmla="*/ 6428 h 1170"/>
                  <a:gd name="T104" fmla="*/ 8308 w 2051"/>
                  <a:gd name="T105" fmla="*/ 6301 h 1170"/>
                  <a:gd name="T106" fmla="*/ 8287 w 2051"/>
                  <a:gd name="T107" fmla="*/ 6350 h 1170"/>
                  <a:gd name="T108" fmla="*/ 2183 w 2051"/>
                  <a:gd name="T109" fmla="*/ 1552 h 1170"/>
                  <a:gd name="T110" fmla="*/ 2639 w 2051"/>
                  <a:gd name="T111" fmla="*/ 6083 h 1170"/>
                  <a:gd name="T112" fmla="*/ 3040 w 2051"/>
                  <a:gd name="T113" fmla="*/ 6256 h 1170"/>
                  <a:gd name="T114" fmla="*/ 8181 w 2051"/>
                  <a:gd name="T115" fmla="*/ 6485 h 1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51"/>
                  <a:gd name="T175" fmla="*/ 0 h 1170"/>
                  <a:gd name="T176" fmla="*/ 2051 w 2051"/>
                  <a:gd name="T177" fmla="*/ 1170 h 1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51" h="1170">
                    <a:moveTo>
                      <a:pt x="2036" y="901"/>
                    </a:moveTo>
                    <a:cubicBezTo>
                      <a:pt x="2036" y="898"/>
                      <a:pt x="2036" y="895"/>
                      <a:pt x="2036" y="892"/>
                    </a:cubicBezTo>
                    <a:cubicBezTo>
                      <a:pt x="2037" y="892"/>
                      <a:pt x="2038" y="892"/>
                      <a:pt x="2039" y="892"/>
                    </a:cubicBezTo>
                    <a:cubicBezTo>
                      <a:pt x="2040" y="886"/>
                      <a:pt x="2047" y="872"/>
                      <a:pt x="2039" y="868"/>
                    </a:cubicBezTo>
                    <a:cubicBezTo>
                      <a:pt x="2036" y="838"/>
                      <a:pt x="2026" y="815"/>
                      <a:pt x="2018" y="790"/>
                    </a:cubicBezTo>
                    <a:cubicBezTo>
                      <a:pt x="2018" y="784"/>
                      <a:pt x="2016" y="780"/>
                      <a:pt x="2012" y="778"/>
                    </a:cubicBezTo>
                    <a:cubicBezTo>
                      <a:pt x="2008" y="752"/>
                      <a:pt x="1994" y="735"/>
                      <a:pt x="1985" y="715"/>
                    </a:cubicBezTo>
                    <a:cubicBezTo>
                      <a:pt x="1976" y="700"/>
                      <a:pt x="1958" y="694"/>
                      <a:pt x="1946" y="682"/>
                    </a:cubicBezTo>
                    <a:cubicBezTo>
                      <a:pt x="1945" y="682"/>
                      <a:pt x="1944" y="682"/>
                      <a:pt x="1943" y="682"/>
                    </a:cubicBezTo>
                    <a:cubicBezTo>
                      <a:pt x="1940" y="676"/>
                      <a:pt x="1936" y="672"/>
                      <a:pt x="1931" y="670"/>
                    </a:cubicBezTo>
                    <a:cubicBezTo>
                      <a:pt x="1921" y="642"/>
                      <a:pt x="1907" y="620"/>
                      <a:pt x="1895" y="595"/>
                    </a:cubicBezTo>
                    <a:cubicBezTo>
                      <a:pt x="1891" y="589"/>
                      <a:pt x="1891" y="579"/>
                      <a:pt x="1883" y="577"/>
                    </a:cubicBezTo>
                    <a:cubicBezTo>
                      <a:pt x="1883" y="573"/>
                      <a:pt x="1882" y="570"/>
                      <a:pt x="1880" y="568"/>
                    </a:cubicBezTo>
                    <a:cubicBezTo>
                      <a:pt x="1876" y="562"/>
                      <a:pt x="1876" y="552"/>
                      <a:pt x="1868" y="550"/>
                    </a:cubicBezTo>
                    <a:cubicBezTo>
                      <a:pt x="1867" y="538"/>
                      <a:pt x="1859" y="535"/>
                      <a:pt x="1856" y="526"/>
                    </a:cubicBezTo>
                    <a:cubicBezTo>
                      <a:pt x="1853" y="522"/>
                      <a:pt x="1853" y="515"/>
                      <a:pt x="1847" y="514"/>
                    </a:cubicBezTo>
                    <a:cubicBezTo>
                      <a:pt x="1843" y="502"/>
                      <a:pt x="1837" y="491"/>
                      <a:pt x="1829" y="484"/>
                    </a:cubicBezTo>
                    <a:cubicBezTo>
                      <a:pt x="1828" y="477"/>
                      <a:pt x="1826" y="471"/>
                      <a:pt x="1820" y="469"/>
                    </a:cubicBezTo>
                    <a:cubicBezTo>
                      <a:pt x="1820" y="464"/>
                      <a:pt x="1818" y="461"/>
                      <a:pt x="1814" y="460"/>
                    </a:cubicBezTo>
                    <a:cubicBezTo>
                      <a:pt x="1813" y="451"/>
                      <a:pt x="1809" y="445"/>
                      <a:pt x="1802" y="442"/>
                    </a:cubicBezTo>
                    <a:cubicBezTo>
                      <a:pt x="1802" y="437"/>
                      <a:pt x="1800" y="434"/>
                      <a:pt x="1796" y="433"/>
                    </a:cubicBezTo>
                    <a:cubicBezTo>
                      <a:pt x="1794" y="432"/>
                      <a:pt x="1793" y="430"/>
                      <a:pt x="1793" y="427"/>
                    </a:cubicBezTo>
                    <a:cubicBezTo>
                      <a:pt x="1795" y="419"/>
                      <a:pt x="1787" y="421"/>
                      <a:pt x="1784" y="418"/>
                    </a:cubicBezTo>
                    <a:cubicBezTo>
                      <a:pt x="1784" y="409"/>
                      <a:pt x="1777" y="407"/>
                      <a:pt x="1772" y="403"/>
                    </a:cubicBezTo>
                    <a:cubicBezTo>
                      <a:pt x="1763" y="385"/>
                      <a:pt x="1749" y="373"/>
                      <a:pt x="1739" y="358"/>
                    </a:cubicBezTo>
                    <a:cubicBezTo>
                      <a:pt x="1735" y="351"/>
                      <a:pt x="1730" y="346"/>
                      <a:pt x="1724" y="343"/>
                    </a:cubicBezTo>
                    <a:cubicBezTo>
                      <a:pt x="1724" y="342"/>
                      <a:pt x="1724" y="341"/>
                      <a:pt x="1724" y="340"/>
                    </a:cubicBezTo>
                    <a:cubicBezTo>
                      <a:pt x="1718" y="331"/>
                      <a:pt x="1711" y="324"/>
                      <a:pt x="1703" y="319"/>
                    </a:cubicBezTo>
                    <a:cubicBezTo>
                      <a:pt x="1693" y="311"/>
                      <a:pt x="1684" y="302"/>
                      <a:pt x="1676" y="292"/>
                    </a:cubicBezTo>
                    <a:cubicBezTo>
                      <a:pt x="1665" y="278"/>
                      <a:pt x="1653" y="266"/>
                      <a:pt x="1640" y="256"/>
                    </a:cubicBezTo>
                    <a:cubicBezTo>
                      <a:pt x="1634" y="255"/>
                      <a:pt x="1634" y="248"/>
                      <a:pt x="1628" y="247"/>
                    </a:cubicBezTo>
                    <a:cubicBezTo>
                      <a:pt x="1624" y="240"/>
                      <a:pt x="1619" y="235"/>
                      <a:pt x="1613" y="232"/>
                    </a:cubicBezTo>
                    <a:cubicBezTo>
                      <a:pt x="1610" y="232"/>
                      <a:pt x="1610" y="229"/>
                      <a:pt x="1607" y="229"/>
                    </a:cubicBezTo>
                    <a:cubicBezTo>
                      <a:pt x="1603" y="222"/>
                      <a:pt x="1598" y="217"/>
                      <a:pt x="1592" y="214"/>
                    </a:cubicBezTo>
                    <a:cubicBezTo>
                      <a:pt x="1588" y="213"/>
                      <a:pt x="1587" y="209"/>
                      <a:pt x="1583" y="208"/>
                    </a:cubicBezTo>
                    <a:cubicBezTo>
                      <a:pt x="1578" y="200"/>
                      <a:pt x="1572" y="194"/>
                      <a:pt x="1565" y="190"/>
                    </a:cubicBezTo>
                    <a:cubicBezTo>
                      <a:pt x="1558" y="186"/>
                      <a:pt x="1554" y="179"/>
                      <a:pt x="1547" y="175"/>
                    </a:cubicBezTo>
                    <a:cubicBezTo>
                      <a:pt x="1545" y="168"/>
                      <a:pt x="1537" y="167"/>
                      <a:pt x="1532" y="163"/>
                    </a:cubicBezTo>
                    <a:cubicBezTo>
                      <a:pt x="1531" y="163"/>
                      <a:pt x="1530" y="163"/>
                      <a:pt x="1529" y="163"/>
                    </a:cubicBezTo>
                    <a:cubicBezTo>
                      <a:pt x="1522" y="156"/>
                      <a:pt x="1511" y="153"/>
                      <a:pt x="1502" y="148"/>
                    </a:cubicBezTo>
                    <a:cubicBezTo>
                      <a:pt x="1501" y="148"/>
                      <a:pt x="1500" y="148"/>
                      <a:pt x="1499" y="148"/>
                    </a:cubicBezTo>
                    <a:cubicBezTo>
                      <a:pt x="1499" y="147"/>
                      <a:pt x="1499" y="146"/>
                      <a:pt x="1499" y="145"/>
                    </a:cubicBezTo>
                    <a:cubicBezTo>
                      <a:pt x="1495" y="143"/>
                      <a:pt x="1492" y="140"/>
                      <a:pt x="1487" y="139"/>
                    </a:cubicBezTo>
                    <a:cubicBezTo>
                      <a:pt x="1481" y="139"/>
                      <a:pt x="1483" y="131"/>
                      <a:pt x="1475" y="133"/>
                    </a:cubicBezTo>
                    <a:cubicBezTo>
                      <a:pt x="1421" y="102"/>
                      <a:pt x="1356" y="71"/>
                      <a:pt x="1283" y="52"/>
                    </a:cubicBezTo>
                    <a:cubicBezTo>
                      <a:pt x="1213" y="33"/>
                      <a:pt x="1133" y="11"/>
                      <a:pt x="1055" y="7"/>
                    </a:cubicBezTo>
                    <a:cubicBezTo>
                      <a:pt x="925" y="0"/>
                      <a:pt x="837" y="29"/>
                      <a:pt x="743" y="61"/>
                    </a:cubicBezTo>
                    <a:cubicBezTo>
                      <a:pt x="675" y="84"/>
                      <a:pt x="616" y="121"/>
                      <a:pt x="566" y="154"/>
                    </a:cubicBezTo>
                    <a:cubicBezTo>
                      <a:pt x="561" y="154"/>
                      <a:pt x="559" y="156"/>
                      <a:pt x="557" y="160"/>
                    </a:cubicBezTo>
                    <a:cubicBezTo>
                      <a:pt x="544" y="162"/>
                      <a:pt x="542" y="175"/>
                      <a:pt x="533" y="181"/>
                    </a:cubicBezTo>
                    <a:cubicBezTo>
                      <a:pt x="529" y="184"/>
                      <a:pt x="522" y="184"/>
                      <a:pt x="521" y="190"/>
                    </a:cubicBezTo>
                    <a:cubicBezTo>
                      <a:pt x="521" y="192"/>
                      <a:pt x="521" y="193"/>
                      <a:pt x="518" y="193"/>
                    </a:cubicBezTo>
                    <a:cubicBezTo>
                      <a:pt x="508" y="197"/>
                      <a:pt x="499" y="201"/>
                      <a:pt x="488" y="205"/>
                    </a:cubicBezTo>
                    <a:cubicBezTo>
                      <a:pt x="486" y="205"/>
                      <a:pt x="484" y="205"/>
                      <a:pt x="482" y="205"/>
                    </a:cubicBezTo>
                    <a:cubicBezTo>
                      <a:pt x="465" y="207"/>
                      <a:pt x="480" y="213"/>
                      <a:pt x="479" y="223"/>
                    </a:cubicBezTo>
                    <a:cubicBezTo>
                      <a:pt x="468" y="233"/>
                      <a:pt x="456" y="242"/>
                      <a:pt x="434" y="241"/>
                    </a:cubicBezTo>
                    <a:cubicBezTo>
                      <a:pt x="433" y="236"/>
                      <a:pt x="439" y="233"/>
                      <a:pt x="434" y="232"/>
                    </a:cubicBezTo>
                    <a:cubicBezTo>
                      <a:pt x="434" y="237"/>
                      <a:pt x="424" y="234"/>
                      <a:pt x="422" y="238"/>
                    </a:cubicBezTo>
                    <a:cubicBezTo>
                      <a:pt x="423" y="246"/>
                      <a:pt x="432" y="246"/>
                      <a:pt x="428" y="259"/>
                    </a:cubicBezTo>
                    <a:cubicBezTo>
                      <a:pt x="428" y="260"/>
                      <a:pt x="428" y="261"/>
                      <a:pt x="428" y="262"/>
                    </a:cubicBezTo>
                    <a:cubicBezTo>
                      <a:pt x="424" y="276"/>
                      <a:pt x="398" y="278"/>
                      <a:pt x="389" y="275"/>
                    </a:cubicBezTo>
                    <a:cubicBezTo>
                      <a:pt x="388" y="275"/>
                      <a:pt x="388" y="275"/>
                      <a:pt x="388" y="274"/>
                    </a:cubicBezTo>
                    <a:cubicBezTo>
                      <a:pt x="388" y="274"/>
                      <a:pt x="387" y="274"/>
                      <a:pt x="386" y="274"/>
                    </a:cubicBezTo>
                    <a:cubicBezTo>
                      <a:pt x="384" y="274"/>
                      <a:pt x="383" y="274"/>
                      <a:pt x="383" y="277"/>
                    </a:cubicBezTo>
                    <a:cubicBezTo>
                      <a:pt x="374" y="279"/>
                      <a:pt x="390" y="281"/>
                      <a:pt x="386" y="289"/>
                    </a:cubicBezTo>
                    <a:cubicBezTo>
                      <a:pt x="387" y="296"/>
                      <a:pt x="382" y="298"/>
                      <a:pt x="380" y="304"/>
                    </a:cubicBezTo>
                    <a:cubicBezTo>
                      <a:pt x="374" y="307"/>
                      <a:pt x="369" y="312"/>
                      <a:pt x="365" y="319"/>
                    </a:cubicBezTo>
                    <a:cubicBezTo>
                      <a:pt x="363" y="319"/>
                      <a:pt x="361" y="319"/>
                      <a:pt x="359" y="319"/>
                    </a:cubicBezTo>
                    <a:cubicBezTo>
                      <a:pt x="359" y="316"/>
                      <a:pt x="357" y="315"/>
                      <a:pt x="356" y="313"/>
                    </a:cubicBezTo>
                    <a:cubicBezTo>
                      <a:pt x="351" y="313"/>
                      <a:pt x="349" y="315"/>
                      <a:pt x="347" y="319"/>
                    </a:cubicBezTo>
                    <a:cubicBezTo>
                      <a:pt x="350" y="324"/>
                      <a:pt x="338" y="329"/>
                      <a:pt x="347" y="331"/>
                    </a:cubicBezTo>
                    <a:cubicBezTo>
                      <a:pt x="346" y="327"/>
                      <a:pt x="356" y="320"/>
                      <a:pt x="356" y="328"/>
                    </a:cubicBezTo>
                    <a:cubicBezTo>
                      <a:pt x="355" y="346"/>
                      <a:pt x="351" y="362"/>
                      <a:pt x="335" y="367"/>
                    </a:cubicBezTo>
                    <a:cubicBezTo>
                      <a:pt x="334" y="363"/>
                      <a:pt x="332" y="360"/>
                      <a:pt x="329" y="358"/>
                    </a:cubicBezTo>
                    <a:cubicBezTo>
                      <a:pt x="329" y="362"/>
                      <a:pt x="324" y="363"/>
                      <a:pt x="323" y="367"/>
                    </a:cubicBezTo>
                    <a:cubicBezTo>
                      <a:pt x="324" y="377"/>
                      <a:pt x="341" y="371"/>
                      <a:pt x="335" y="388"/>
                    </a:cubicBezTo>
                    <a:cubicBezTo>
                      <a:pt x="329" y="387"/>
                      <a:pt x="334" y="398"/>
                      <a:pt x="332" y="403"/>
                    </a:cubicBezTo>
                    <a:cubicBezTo>
                      <a:pt x="334" y="412"/>
                      <a:pt x="329" y="415"/>
                      <a:pt x="323" y="418"/>
                    </a:cubicBezTo>
                    <a:cubicBezTo>
                      <a:pt x="316" y="419"/>
                      <a:pt x="320" y="409"/>
                      <a:pt x="314" y="409"/>
                    </a:cubicBezTo>
                    <a:cubicBezTo>
                      <a:pt x="308" y="413"/>
                      <a:pt x="306" y="425"/>
                      <a:pt x="314" y="430"/>
                    </a:cubicBezTo>
                    <a:cubicBezTo>
                      <a:pt x="315" y="426"/>
                      <a:pt x="315" y="423"/>
                      <a:pt x="320" y="424"/>
                    </a:cubicBezTo>
                    <a:cubicBezTo>
                      <a:pt x="329" y="428"/>
                      <a:pt x="325" y="439"/>
                      <a:pt x="317" y="442"/>
                    </a:cubicBezTo>
                    <a:cubicBezTo>
                      <a:pt x="311" y="443"/>
                      <a:pt x="311" y="438"/>
                      <a:pt x="308" y="436"/>
                    </a:cubicBezTo>
                    <a:cubicBezTo>
                      <a:pt x="308" y="443"/>
                      <a:pt x="308" y="450"/>
                      <a:pt x="308" y="457"/>
                    </a:cubicBezTo>
                    <a:cubicBezTo>
                      <a:pt x="306" y="462"/>
                      <a:pt x="301" y="465"/>
                      <a:pt x="299" y="472"/>
                    </a:cubicBezTo>
                    <a:cubicBezTo>
                      <a:pt x="275" y="518"/>
                      <a:pt x="251" y="566"/>
                      <a:pt x="227" y="613"/>
                    </a:cubicBezTo>
                    <a:cubicBezTo>
                      <a:pt x="226" y="613"/>
                      <a:pt x="225" y="613"/>
                      <a:pt x="224" y="613"/>
                    </a:cubicBezTo>
                    <a:cubicBezTo>
                      <a:pt x="226" y="620"/>
                      <a:pt x="219" y="619"/>
                      <a:pt x="221" y="628"/>
                    </a:cubicBezTo>
                    <a:cubicBezTo>
                      <a:pt x="217" y="639"/>
                      <a:pt x="213" y="652"/>
                      <a:pt x="206" y="661"/>
                    </a:cubicBezTo>
                    <a:cubicBezTo>
                      <a:pt x="200" y="666"/>
                      <a:pt x="198" y="675"/>
                      <a:pt x="197" y="685"/>
                    </a:cubicBezTo>
                    <a:cubicBezTo>
                      <a:pt x="198" y="692"/>
                      <a:pt x="193" y="694"/>
                      <a:pt x="188" y="697"/>
                    </a:cubicBezTo>
                    <a:cubicBezTo>
                      <a:pt x="156" y="726"/>
                      <a:pt x="125" y="757"/>
                      <a:pt x="95" y="790"/>
                    </a:cubicBezTo>
                    <a:cubicBezTo>
                      <a:pt x="81" y="807"/>
                      <a:pt x="65" y="823"/>
                      <a:pt x="47" y="838"/>
                    </a:cubicBezTo>
                    <a:cubicBezTo>
                      <a:pt x="46" y="838"/>
                      <a:pt x="45" y="838"/>
                      <a:pt x="44" y="838"/>
                    </a:cubicBezTo>
                    <a:cubicBezTo>
                      <a:pt x="28" y="854"/>
                      <a:pt x="0" y="859"/>
                      <a:pt x="2" y="889"/>
                    </a:cubicBezTo>
                    <a:cubicBezTo>
                      <a:pt x="5" y="920"/>
                      <a:pt x="132" y="978"/>
                      <a:pt x="155" y="988"/>
                    </a:cubicBezTo>
                    <a:cubicBezTo>
                      <a:pt x="183" y="999"/>
                      <a:pt x="217" y="1006"/>
                      <a:pt x="248" y="1018"/>
                    </a:cubicBezTo>
                    <a:cubicBezTo>
                      <a:pt x="310" y="1042"/>
                      <a:pt x="371" y="1062"/>
                      <a:pt x="431" y="1087"/>
                    </a:cubicBezTo>
                    <a:cubicBezTo>
                      <a:pt x="462" y="1099"/>
                      <a:pt x="495" y="1129"/>
                      <a:pt x="521" y="1132"/>
                    </a:cubicBezTo>
                    <a:cubicBezTo>
                      <a:pt x="590" y="1138"/>
                      <a:pt x="664" y="1139"/>
                      <a:pt x="737" y="1144"/>
                    </a:cubicBezTo>
                    <a:cubicBezTo>
                      <a:pt x="955" y="1157"/>
                      <a:pt x="1208" y="1158"/>
                      <a:pt x="1433" y="1168"/>
                    </a:cubicBezTo>
                    <a:cubicBezTo>
                      <a:pt x="1487" y="1170"/>
                      <a:pt x="1508" y="1168"/>
                      <a:pt x="1508" y="1123"/>
                    </a:cubicBezTo>
                    <a:cubicBezTo>
                      <a:pt x="1509" y="1123"/>
                      <a:pt x="1510" y="1123"/>
                      <a:pt x="1511" y="1123"/>
                    </a:cubicBezTo>
                    <a:cubicBezTo>
                      <a:pt x="1519" y="1124"/>
                      <a:pt x="1523" y="1128"/>
                      <a:pt x="1523" y="1117"/>
                    </a:cubicBezTo>
                    <a:cubicBezTo>
                      <a:pt x="1541" y="1112"/>
                      <a:pt x="1555" y="1104"/>
                      <a:pt x="1571" y="1099"/>
                    </a:cubicBezTo>
                    <a:cubicBezTo>
                      <a:pt x="1581" y="1095"/>
                      <a:pt x="1592" y="1093"/>
                      <a:pt x="1598" y="1087"/>
                    </a:cubicBezTo>
                    <a:cubicBezTo>
                      <a:pt x="1603" y="1087"/>
                      <a:pt x="1607" y="1086"/>
                      <a:pt x="1610" y="1084"/>
                    </a:cubicBezTo>
                    <a:cubicBezTo>
                      <a:pt x="1623" y="1080"/>
                      <a:pt x="1634" y="1074"/>
                      <a:pt x="1646" y="1069"/>
                    </a:cubicBezTo>
                    <a:cubicBezTo>
                      <a:pt x="1654" y="1069"/>
                      <a:pt x="1655" y="1064"/>
                      <a:pt x="1661" y="1063"/>
                    </a:cubicBezTo>
                    <a:cubicBezTo>
                      <a:pt x="1667" y="1062"/>
                      <a:pt x="1671" y="1061"/>
                      <a:pt x="1673" y="1057"/>
                    </a:cubicBezTo>
                    <a:cubicBezTo>
                      <a:pt x="1681" y="1053"/>
                      <a:pt x="1693" y="1055"/>
                      <a:pt x="1697" y="1048"/>
                    </a:cubicBezTo>
                    <a:cubicBezTo>
                      <a:pt x="1716" y="1038"/>
                      <a:pt x="1736" y="1030"/>
                      <a:pt x="1757" y="1024"/>
                    </a:cubicBezTo>
                    <a:cubicBezTo>
                      <a:pt x="1765" y="1024"/>
                      <a:pt x="1770" y="1022"/>
                      <a:pt x="1772" y="1018"/>
                    </a:cubicBezTo>
                    <a:cubicBezTo>
                      <a:pt x="1776" y="1012"/>
                      <a:pt x="1785" y="1011"/>
                      <a:pt x="1793" y="1009"/>
                    </a:cubicBezTo>
                    <a:cubicBezTo>
                      <a:pt x="1801" y="1009"/>
                      <a:pt x="1806" y="1007"/>
                      <a:pt x="1808" y="1003"/>
                    </a:cubicBezTo>
                    <a:cubicBezTo>
                      <a:pt x="1812" y="997"/>
                      <a:pt x="1821" y="996"/>
                      <a:pt x="1829" y="994"/>
                    </a:cubicBezTo>
                    <a:cubicBezTo>
                      <a:pt x="1833" y="993"/>
                      <a:pt x="1838" y="994"/>
                      <a:pt x="1838" y="991"/>
                    </a:cubicBezTo>
                    <a:cubicBezTo>
                      <a:pt x="1839" y="988"/>
                      <a:pt x="1841" y="987"/>
                      <a:pt x="1844" y="988"/>
                    </a:cubicBezTo>
                    <a:cubicBezTo>
                      <a:pt x="1881" y="977"/>
                      <a:pt x="1914" y="962"/>
                      <a:pt x="1949" y="949"/>
                    </a:cubicBezTo>
                    <a:cubicBezTo>
                      <a:pt x="1983" y="954"/>
                      <a:pt x="2041" y="965"/>
                      <a:pt x="2051" y="931"/>
                    </a:cubicBezTo>
                    <a:cubicBezTo>
                      <a:pt x="2045" y="922"/>
                      <a:pt x="2042" y="910"/>
                      <a:pt x="2036" y="901"/>
                    </a:cubicBezTo>
                    <a:close/>
                    <a:moveTo>
                      <a:pt x="390" y="276"/>
                    </a:moveTo>
                    <a:cubicBezTo>
                      <a:pt x="391" y="277"/>
                      <a:pt x="391" y="277"/>
                      <a:pt x="391" y="277"/>
                    </a:cubicBezTo>
                    <a:cubicBezTo>
                      <a:pt x="391" y="277"/>
                      <a:pt x="391" y="277"/>
                      <a:pt x="390" y="276"/>
                    </a:cubicBezTo>
                    <a:close/>
                    <a:moveTo>
                      <a:pt x="1488" y="1129"/>
                    </a:moveTo>
                    <a:cubicBezTo>
                      <a:pt x="1486" y="1130"/>
                      <a:pt x="1484" y="1132"/>
                      <a:pt x="1483" y="1133"/>
                    </a:cubicBezTo>
                    <a:cubicBezTo>
                      <a:pt x="1484" y="1132"/>
                      <a:pt x="1486" y="1130"/>
                      <a:pt x="1488" y="1129"/>
                    </a:cubicBezTo>
                    <a:close/>
                    <a:moveTo>
                      <a:pt x="1482" y="1133"/>
                    </a:moveTo>
                    <a:cubicBezTo>
                      <a:pt x="1476" y="1139"/>
                      <a:pt x="1474" y="1146"/>
                      <a:pt x="1478" y="1157"/>
                    </a:cubicBezTo>
                    <a:cubicBezTo>
                      <a:pt x="1478" y="1157"/>
                      <a:pt x="1478" y="1157"/>
                      <a:pt x="1478" y="1157"/>
                    </a:cubicBezTo>
                    <a:cubicBezTo>
                      <a:pt x="1474" y="1146"/>
                      <a:pt x="1476" y="1139"/>
                      <a:pt x="1482" y="1133"/>
                    </a:cubicBezTo>
                    <a:close/>
                    <a:moveTo>
                      <a:pt x="362" y="497"/>
                    </a:moveTo>
                    <a:cubicBezTo>
                      <a:pt x="362" y="497"/>
                      <a:pt x="362" y="497"/>
                      <a:pt x="362" y="497"/>
                    </a:cubicBezTo>
                    <a:cubicBezTo>
                      <a:pt x="362" y="497"/>
                      <a:pt x="362" y="497"/>
                      <a:pt x="362" y="497"/>
                    </a:cubicBezTo>
                    <a:cubicBezTo>
                      <a:pt x="362" y="497"/>
                      <a:pt x="362" y="497"/>
                      <a:pt x="362" y="497"/>
                    </a:cubicBezTo>
                    <a:close/>
                    <a:moveTo>
                      <a:pt x="413" y="418"/>
                    </a:moveTo>
                    <a:cubicBezTo>
                      <a:pt x="412" y="419"/>
                      <a:pt x="411" y="421"/>
                      <a:pt x="410" y="423"/>
                    </a:cubicBezTo>
                    <a:cubicBezTo>
                      <a:pt x="411" y="421"/>
                      <a:pt x="412" y="419"/>
                      <a:pt x="413" y="418"/>
                    </a:cubicBezTo>
                    <a:close/>
                    <a:moveTo>
                      <a:pt x="543" y="247"/>
                    </a:moveTo>
                    <a:cubicBezTo>
                      <a:pt x="532" y="263"/>
                      <a:pt x="515" y="277"/>
                      <a:pt x="502" y="292"/>
                    </a:cubicBezTo>
                    <a:cubicBezTo>
                      <a:pt x="515" y="277"/>
                      <a:pt x="532" y="263"/>
                      <a:pt x="543" y="247"/>
                    </a:cubicBezTo>
                    <a:close/>
                    <a:moveTo>
                      <a:pt x="544" y="246"/>
                    </a:moveTo>
                    <a:cubicBezTo>
                      <a:pt x="546" y="244"/>
                      <a:pt x="549" y="242"/>
                      <a:pt x="551" y="241"/>
                    </a:cubicBezTo>
                    <a:cubicBezTo>
                      <a:pt x="549" y="242"/>
                      <a:pt x="546" y="244"/>
                      <a:pt x="544" y="246"/>
                    </a:cubicBezTo>
                    <a:close/>
                    <a:moveTo>
                      <a:pt x="1673" y="420"/>
                    </a:moveTo>
                    <a:cubicBezTo>
                      <a:pt x="1673" y="420"/>
                      <a:pt x="1673" y="420"/>
                      <a:pt x="1673" y="420"/>
                    </a:cubicBezTo>
                    <a:cubicBezTo>
                      <a:pt x="1673" y="420"/>
                      <a:pt x="1673" y="420"/>
                      <a:pt x="1673" y="420"/>
                    </a:cubicBezTo>
                    <a:cubicBezTo>
                      <a:pt x="1673" y="420"/>
                      <a:pt x="1673" y="420"/>
                      <a:pt x="1673" y="420"/>
                    </a:cubicBezTo>
                    <a:close/>
                    <a:moveTo>
                      <a:pt x="1673" y="415"/>
                    </a:moveTo>
                    <a:cubicBezTo>
                      <a:pt x="1673" y="416"/>
                      <a:pt x="1673" y="416"/>
                      <a:pt x="1673" y="417"/>
                    </a:cubicBezTo>
                    <a:cubicBezTo>
                      <a:pt x="1673" y="416"/>
                      <a:pt x="1673" y="416"/>
                      <a:pt x="1673" y="415"/>
                    </a:cubicBezTo>
                    <a:close/>
                    <a:moveTo>
                      <a:pt x="1682" y="437"/>
                    </a:moveTo>
                    <a:cubicBezTo>
                      <a:pt x="1682" y="437"/>
                      <a:pt x="1682" y="436"/>
                      <a:pt x="1681" y="435"/>
                    </a:cubicBezTo>
                    <a:cubicBezTo>
                      <a:pt x="1682" y="436"/>
                      <a:pt x="1682" y="437"/>
                      <a:pt x="1682" y="437"/>
                    </a:cubicBezTo>
                    <a:close/>
                    <a:moveTo>
                      <a:pt x="1681" y="435"/>
                    </a:moveTo>
                    <a:cubicBezTo>
                      <a:pt x="1681" y="435"/>
                      <a:pt x="1681" y="434"/>
                      <a:pt x="1680" y="434"/>
                    </a:cubicBezTo>
                    <a:cubicBezTo>
                      <a:pt x="1681" y="434"/>
                      <a:pt x="1681" y="435"/>
                      <a:pt x="1681" y="435"/>
                    </a:cubicBezTo>
                    <a:close/>
                    <a:moveTo>
                      <a:pt x="1680" y="433"/>
                    </a:moveTo>
                    <a:cubicBezTo>
                      <a:pt x="1680" y="433"/>
                      <a:pt x="1679" y="432"/>
                      <a:pt x="1679" y="432"/>
                    </a:cubicBezTo>
                    <a:cubicBezTo>
                      <a:pt x="1679" y="432"/>
                      <a:pt x="1680" y="433"/>
                      <a:pt x="1680" y="433"/>
                    </a:cubicBezTo>
                    <a:close/>
                    <a:moveTo>
                      <a:pt x="1685" y="444"/>
                    </a:moveTo>
                    <a:cubicBezTo>
                      <a:pt x="1685" y="443"/>
                      <a:pt x="1684" y="443"/>
                      <a:pt x="1684" y="442"/>
                    </a:cubicBezTo>
                    <a:cubicBezTo>
                      <a:pt x="1684" y="443"/>
                      <a:pt x="1685" y="443"/>
                      <a:pt x="1685" y="444"/>
                    </a:cubicBezTo>
                    <a:close/>
                    <a:moveTo>
                      <a:pt x="1684" y="442"/>
                    </a:moveTo>
                    <a:cubicBezTo>
                      <a:pt x="1684" y="441"/>
                      <a:pt x="1684" y="440"/>
                      <a:pt x="1683" y="439"/>
                    </a:cubicBezTo>
                    <a:cubicBezTo>
                      <a:pt x="1684" y="440"/>
                      <a:pt x="1684" y="441"/>
                      <a:pt x="1684" y="442"/>
                    </a:cubicBezTo>
                    <a:close/>
                    <a:moveTo>
                      <a:pt x="1683" y="439"/>
                    </a:moveTo>
                    <a:cubicBezTo>
                      <a:pt x="1683" y="439"/>
                      <a:pt x="1683" y="438"/>
                      <a:pt x="1683" y="437"/>
                    </a:cubicBezTo>
                    <a:cubicBezTo>
                      <a:pt x="1683" y="438"/>
                      <a:pt x="1683" y="439"/>
                      <a:pt x="1683" y="439"/>
                    </a:cubicBezTo>
                    <a:close/>
                    <a:moveTo>
                      <a:pt x="1678" y="430"/>
                    </a:moveTo>
                    <a:cubicBezTo>
                      <a:pt x="1680" y="436"/>
                      <a:pt x="1683" y="441"/>
                      <a:pt x="1685" y="447"/>
                    </a:cubicBezTo>
                    <a:cubicBezTo>
                      <a:pt x="1685" y="446"/>
                      <a:pt x="1685" y="445"/>
                      <a:pt x="1685" y="444"/>
                    </a:cubicBezTo>
                    <a:cubicBezTo>
                      <a:pt x="1685" y="445"/>
                      <a:pt x="1685" y="446"/>
                      <a:pt x="1685" y="447"/>
                    </a:cubicBezTo>
                    <a:cubicBezTo>
                      <a:pt x="1685" y="447"/>
                      <a:pt x="1685" y="447"/>
                      <a:pt x="1685" y="447"/>
                    </a:cubicBezTo>
                    <a:cubicBezTo>
                      <a:pt x="1685" y="447"/>
                      <a:pt x="1685" y="447"/>
                      <a:pt x="1685" y="447"/>
                    </a:cubicBezTo>
                    <a:cubicBezTo>
                      <a:pt x="1683" y="441"/>
                      <a:pt x="1680" y="436"/>
                      <a:pt x="1678" y="430"/>
                    </a:cubicBezTo>
                    <a:close/>
                    <a:moveTo>
                      <a:pt x="1690" y="459"/>
                    </a:moveTo>
                    <a:cubicBezTo>
                      <a:pt x="1693" y="466"/>
                      <a:pt x="1696" y="472"/>
                      <a:pt x="1698" y="478"/>
                    </a:cubicBezTo>
                    <a:cubicBezTo>
                      <a:pt x="1696" y="472"/>
                      <a:pt x="1693" y="466"/>
                      <a:pt x="1690" y="459"/>
                    </a:cubicBezTo>
                    <a:cubicBezTo>
                      <a:pt x="1690" y="459"/>
                      <a:pt x="1690" y="459"/>
                      <a:pt x="1690" y="459"/>
                    </a:cubicBezTo>
                    <a:close/>
                    <a:moveTo>
                      <a:pt x="1842" y="718"/>
                    </a:moveTo>
                    <a:cubicBezTo>
                      <a:pt x="1838" y="714"/>
                      <a:pt x="1833" y="710"/>
                      <a:pt x="1829" y="705"/>
                    </a:cubicBezTo>
                    <a:cubicBezTo>
                      <a:pt x="1833" y="710"/>
                      <a:pt x="1838" y="714"/>
                      <a:pt x="1842" y="718"/>
                    </a:cubicBezTo>
                    <a:close/>
                    <a:moveTo>
                      <a:pt x="1874" y="748"/>
                    </a:moveTo>
                    <a:cubicBezTo>
                      <a:pt x="1869" y="744"/>
                      <a:pt x="1864" y="739"/>
                      <a:pt x="1860" y="735"/>
                    </a:cubicBezTo>
                    <a:cubicBezTo>
                      <a:pt x="1864" y="739"/>
                      <a:pt x="1869" y="744"/>
                      <a:pt x="1874" y="748"/>
                    </a:cubicBezTo>
                    <a:close/>
                    <a:moveTo>
                      <a:pt x="1857" y="733"/>
                    </a:moveTo>
                    <a:cubicBezTo>
                      <a:pt x="1853" y="729"/>
                      <a:pt x="1849" y="725"/>
                      <a:pt x="1844" y="721"/>
                    </a:cubicBezTo>
                    <a:cubicBezTo>
                      <a:pt x="1849" y="725"/>
                      <a:pt x="1853" y="729"/>
                      <a:pt x="1857" y="733"/>
                    </a:cubicBezTo>
                    <a:close/>
                    <a:moveTo>
                      <a:pt x="1828" y="703"/>
                    </a:moveTo>
                    <a:cubicBezTo>
                      <a:pt x="1823" y="698"/>
                      <a:pt x="1819" y="694"/>
                      <a:pt x="1815" y="689"/>
                    </a:cubicBezTo>
                    <a:cubicBezTo>
                      <a:pt x="1819" y="694"/>
                      <a:pt x="1823" y="698"/>
                      <a:pt x="1828" y="703"/>
                    </a:cubicBezTo>
                    <a:close/>
                    <a:moveTo>
                      <a:pt x="1815" y="689"/>
                    </a:moveTo>
                    <a:cubicBezTo>
                      <a:pt x="1811" y="684"/>
                      <a:pt x="1807" y="678"/>
                      <a:pt x="1803" y="673"/>
                    </a:cubicBezTo>
                    <a:cubicBezTo>
                      <a:pt x="1807" y="678"/>
                      <a:pt x="1811" y="684"/>
                      <a:pt x="1815" y="689"/>
                    </a:cubicBezTo>
                    <a:close/>
                    <a:moveTo>
                      <a:pt x="1802" y="671"/>
                    </a:moveTo>
                    <a:cubicBezTo>
                      <a:pt x="1798" y="666"/>
                      <a:pt x="1794" y="661"/>
                      <a:pt x="1791" y="656"/>
                    </a:cubicBezTo>
                    <a:cubicBezTo>
                      <a:pt x="1794" y="661"/>
                      <a:pt x="1798" y="666"/>
                      <a:pt x="1802" y="671"/>
                    </a:cubicBezTo>
                    <a:close/>
                    <a:moveTo>
                      <a:pt x="1789" y="653"/>
                    </a:moveTo>
                    <a:cubicBezTo>
                      <a:pt x="1785" y="648"/>
                      <a:pt x="1782" y="643"/>
                      <a:pt x="1779" y="638"/>
                    </a:cubicBezTo>
                    <a:cubicBezTo>
                      <a:pt x="1782" y="643"/>
                      <a:pt x="1785" y="648"/>
                      <a:pt x="1789" y="653"/>
                    </a:cubicBezTo>
                    <a:close/>
                    <a:moveTo>
                      <a:pt x="1777" y="635"/>
                    </a:moveTo>
                    <a:cubicBezTo>
                      <a:pt x="1774" y="630"/>
                      <a:pt x="1770" y="624"/>
                      <a:pt x="1767" y="619"/>
                    </a:cubicBezTo>
                    <a:cubicBezTo>
                      <a:pt x="1770" y="624"/>
                      <a:pt x="1774" y="630"/>
                      <a:pt x="1777" y="635"/>
                    </a:cubicBezTo>
                    <a:close/>
                    <a:moveTo>
                      <a:pt x="1767" y="619"/>
                    </a:moveTo>
                    <a:cubicBezTo>
                      <a:pt x="1764" y="613"/>
                      <a:pt x="1760" y="607"/>
                      <a:pt x="1757" y="601"/>
                    </a:cubicBezTo>
                    <a:cubicBezTo>
                      <a:pt x="1760" y="607"/>
                      <a:pt x="1764" y="613"/>
                      <a:pt x="1767" y="619"/>
                    </a:cubicBezTo>
                    <a:close/>
                    <a:moveTo>
                      <a:pt x="1756" y="599"/>
                    </a:moveTo>
                    <a:cubicBezTo>
                      <a:pt x="1753" y="593"/>
                      <a:pt x="1750" y="588"/>
                      <a:pt x="1747" y="582"/>
                    </a:cubicBezTo>
                    <a:cubicBezTo>
                      <a:pt x="1750" y="588"/>
                      <a:pt x="1753" y="593"/>
                      <a:pt x="1756" y="599"/>
                    </a:cubicBezTo>
                    <a:close/>
                    <a:moveTo>
                      <a:pt x="1745" y="579"/>
                    </a:moveTo>
                    <a:cubicBezTo>
                      <a:pt x="1742" y="573"/>
                      <a:pt x="1739" y="568"/>
                      <a:pt x="1737" y="562"/>
                    </a:cubicBezTo>
                    <a:cubicBezTo>
                      <a:pt x="1739" y="568"/>
                      <a:pt x="1742" y="573"/>
                      <a:pt x="1745" y="579"/>
                    </a:cubicBezTo>
                    <a:close/>
                    <a:moveTo>
                      <a:pt x="1735" y="559"/>
                    </a:moveTo>
                    <a:cubicBezTo>
                      <a:pt x="1729" y="547"/>
                      <a:pt x="1724" y="535"/>
                      <a:pt x="1718" y="522"/>
                    </a:cubicBezTo>
                    <a:cubicBezTo>
                      <a:pt x="1724" y="535"/>
                      <a:pt x="1729" y="547"/>
                      <a:pt x="1735" y="559"/>
                    </a:cubicBezTo>
                    <a:close/>
                    <a:moveTo>
                      <a:pt x="1717" y="520"/>
                    </a:moveTo>
                    <a:cubicBezTo>
                      <a:pt x="1714" y="514"/>
                      <a:pt x="1711" y="508"/>
                      <a:pt x="1709" y="502"/>
                    </a:cubicBezTo>
                    <a:cubicBezTo>
                      <a:pt x="1711" y="508"/>
                      <a:pt x="1714" y="514"/>
                      <a:pt x="1717" y="520"/>
                    </a:cubicBezTo>
                    <a:close/>
                    <a:moveTo>
                      <a:pt x="1707" y="499"/>
                    </a:moveTo>
                    <a:cubicBezTo>
                      <a:pt x="1705" y="493"/>
                      <a:pt x="1702" y="487"/>
                      <a:pt x="1699" y="480"/>
                    </a:cubicBezTo>
                    <a:cubicBezTo>
                      <a:pt x="1702" y="487"/>
                      <a:pt x="1705" y="493"/>
                      <a:pt x="1707" y="499"/>
                    </a:cubicBezTo>
                    <a:close/>
                    <a:moveTo>
                      <a:pt x="1397" y="1108"/>
                    </a:moveTo>
                    <a:cubicBezTo>
                      <a:pt x="1397" y="1109"/>
                      <a:pt x="1396" y="1110"/>
                      <a:pt x="1396" y="1111"/>
                    </a:cubicBezTo>
                    <a:cubicBezTo>
                      <a:pt x="1396" y="1110"/>
                      <a:pt x="1397" y="1109"/>
                      <a:pt x="1397" y="1108"/>
                    </a:cubicBezTo>
                    <a:cubicBezTo>
                      <a:pt x="1397" y="1108"/>
                      <a:pt x="1397" y="1108"/>
                      <a:pt x="1397" y="1108"/>
                    </a:cubicBezTo>
                    <a:close/>
                    <a:moveTo>
                      <a:pt x="1175" y="170"/>
                    </a:moveTo>
                    <a:cubicBezTo>
                      <a:pt x="1175" y="171"/>
                      <a:pt x="1175" y="171"/>
                      <a:pt x="1175" y="172"/>
                    </a:cubicBezTo>
                    <a:cubicBezTo>
                      <a:pt x="1175" y="171"/>
                      <a:pt x="1175" y="171"/>
                      <a:pt x="1175" y="170"/>
                    </a:cubicBezTo>
                    <a:close/>
                    <a:moveTo>
                      <a:pt x="1175" y="170"/>
                    </a:moveTo>
                    <a:cubicBezTo>
                      <a:pt x="1175" y="169"/>
                      <a:pt x="1175" y="169"/>
                      <a:pt x="1175" y="169"/>
                    </a:cubicBezTo>
                    <a:cubicBezTo>
                      <a:pt x="1175" y="169"/>
                      <a:pt x="1175" y="169"/>
                      <a:pt x="1175" y="170"/>
                    </a:cubicBezTo>
                    <a:close/>
                    <a:moveTo>
                      <a:pt x="1175" y="169"/>
                    </a:moveTo>
                    <a:cubicBezTo>
                      <a:pt x="1175" y="168"/>
                      <a:pt x="1176" y="168"/>
                      <a:pt x="1176" y="168"/>
                    </a:cubicBezTo>
                    <a:cubicBezTo>
                      <a:pt x="1176" y="168"/>
                      <a:pt x="1175" y="168"/>
                      <a:pt x="1175" y="169"/>
                    </a:cubicBezTo>
                    <a:close/>
                    <a:moveTo>
                      <a:pt x="1176" y="168"/>
                    </a:moveTo>
                    <a:cubicBezTo>
                      <a:pt x="1176" y="166"/>
                      <a:pt x="1178" y="165"/>
                      <a:pt x="1178" y="164"/>
                    </a:cubicBezTo>
                    <a:cubicBezTo>
                      <a:pt x="1178" y="164"/>
                      <a:pt x="1178" y="164"/>
                      <a:pt x="1178" y="164"/>
                    </a:cubicBezTo>
                    <a:cubicBezTo>
                      <a:pt x="1178" y="165"/>
                      <a:pt x="1176" y="166"/>
                      <a:pt x="1176" y="168"/>
                    </a:cubicBezTo>
                    <a:close/>
                    <a:moveTo>
                      <a:pt x="1179" y="163"/>
                    </a:moveTo>
                    <a:cubicBezTo>
                      <a:pt x="1179" y="163"/>
                      <a:pt x="1179" y="163"/>
                      <a:pt x="1179" y="163"/>
                    </a:cubicBezTo>
                    <a:cubicBezTo>
                      <a:pt x="1179" y="163"/>
                      <a:pt x="1180" y="164"/>
                      <a:pt x="1180" y="164"/>
                    </a:cubicBezTo>
                    <a:cubicBezTo>
                      <a:pt x="1180" y="164"/>
                      <a:pt x="1179" y="163"/>
                      <a:pt x="1179" y="163"/>
                    </a:cubicBezTo>
                    <a:close/>
                    <a:moveTo>
                      <a:pt x="1181" y="164"/>
                    </a:moveTo>
                    <a:cubicBezTo>
                      <a:pt x="1181" y="165"/>
                      <a:pt x="1182" y="165"/>
                      <a:pt x="1182" y="165"/>
                    </a:cubicBezTo>
                    <a:cubicBezTo>
                      <a:pt x="1182" y="165"/>
                      <a:pt x="1181" y="165"/>
                      <a:pt x="1181" y="164"/>
                    </a:cubicBezTo>
                    <a:close/>
                    <a:moveTo>
                      <a:pt x="1184" y="165"/>
                    </a:moveTo>
                    <a:cubicBezTo>
                      <a:pt x="1184" y="165"/>
                      <a:pt x="1184" y="166"/>
                      <a:pt x="1184" y="166"/>
                    </a:cubicBezTo>
                    <a:cubicBezTo>
                      <a:pt x="1184" y="166"/>
                      <a:pt x="1184" y="165"/>
                      <a:pt x="1184" y="165"/>
                    </a:cubicBezTo>
                    <a:close/>
                    <a:moveTo>
                      <a:pt x="1290" y="137"/>
                    </a:moveTo>
                    <a:cubicBezTo>
                      <a:pt x="1292" y="137"/>
                      <a:pt x="1293" y="137"/>
                      <a:pt x="1295" y="136"/>
                    </a:cubicBezTo>
                    <a:cubicBezTo>
                      <a:pt x="1293" y="137"/>
                      <a:pt x="1292" y="137"/>
                      <a:pt x="1290" y="137"/>
                    </a:cubicBezTo>
                    <a:close/>
                    <a:moveTo>
                      <a:pt x="1270" y="139"/>
                    </a:moveTo>
                    <a:cubicBezTo>
                      <a:pt x="1272" y="138"/>
                      <a:pt x="1274" y="138"/>
                      <a:pt x="1276" y="138"/>
                    </a:cubicBezTo>
                    <a:cubicBezTo>
                      <a:pt x="1274" y="138"/>
                      <a:pt x="1272" y="138"/>
                      <a:pt x="1270" y="139"/>
                    </a:cubicBezTo>
                    <a:close/>
                    <a:moveTo>
                      <a:pt x="1280" y="138"/>
                    </a:moveTo>
                    <a:cubicBezTo>
                      <a:pt x="1282" y="138"/>
                      <a:pt x="1284" y="137"/>
                      <a:pt x="1286" y="137"/>
                    </a:cubicBezTo>
                    <a:cubicBezTo>
                      <a:pt x="1284" y="137"/>
                      <a:pt x="1282" y="138"/>
                      <a:pt x="1280" y="138"/>
                    </a:cubicBezTo>
                    <a:close/>
                    <a:moveTo>
                      <a:pt x="1218" y="147"/>
                    </a:moveTo>
                    <a:cubicBezTo>
                      <a:pt x="1231" y="144"/>
                      <a:pt x="1245" y="141"/>
                      <a:pt x="1259" y="140"/>
                    </a:cubicBezTo>
                    <a:cubicBezTo>
                      <a:pt x="1245" y="141"/>
                      <a:pt x="1231" y="144"/>
                      <a:pt x="1218" y="147"/>
                    </a:cubicBezTo>
                    <a:close/>
                    <a:moveTo>
                      <a:pt x="1260" y="140"/>
                    </a:moveTo>
                    <a:cubicBezTo>
                      <a:pt x="1262" y="139"/>
                      <a:pt x="1265" y="139"/>
                      <a:pt x="1267" y="139"/>
                    </a:cubicBezTo>
                    <a:cubicBezTo>
                      <a:pt x="1265" y="139"/>
                      <a:pt x="1262" y="139"/>
                      <a:pt x="1260" y="140"/>
                    </a:cubicBezTo>
                    <a:close/>
                    <a:moveTo>
                      <a:pt x="1179" y="163"/>
                    </a:moveTo>
                    <a:cubicBezTo>
                      <a:pt x="1189" y="156"/>
                      <a:pt x="1203" y="151"/>
                      <a:pt x="1218" y="147"/>
                    </a:cubicBezTo>
                    <a:cubicBezTo>
                      <a:pt x="1203" y="151"/>
                      <a:pt x="1189" y="156"/>
                      <a:pt x="1179" y="163"/>
                    </a:cubicBezTo>
                    <a:close/>
                    <a:moveTo>
                      <a:pt x="1175" y="166"/>
                    </a:moveTo>
                    <a:cubicBezTo>
                      <a:pt x="1176" y="165"/>
                      <a:pt x="1177" y="164"/>
                      <a:pt x="1178" y="164"/>
                    </a:cubicBezTo>
                    <a:cubicBezTo>
                      <a:pt x="1177" y="164"/>
                      <a:pt x="1176" y="165"/>
                      <a:pt x="1175" y="166"/>
                    </a:cubicBezTo>
                    <a:close/>
                    <a:moveTo>
                      <a:pt x="1170" y="170"/>
                    </a:moveTo>
                    <a:cubicBezTo>
                      <a:pt x="1171" y="170"/>
                      <a:pt x="1171" y="169"/>
                      <a:pt x="1172" y="169"/>
                    </a:cubicBezTo>
                    <a:cubicBezTo>
                      <a:pt x="1171" y="169"/>
                      <a:pt x="1171" y="170"/>
                      <a:pt x="1170" y="170"/>
                    </a:cubicBezTo>
                    <a:close/>
                    <a:moveTo>
                      <a:pt x="1330" y="959"/>
                    </a:moveTo>
                    <a:cubicBezTo>
                      <a:pt x="1330" y="959"/>
                      <a:pt x="1330" y="959"/>
                      <a:pt x="1330" y="958"/>
                    </a:cubicBezTo>
                    <a:cubicBezTo>
                      <a:pt x="1330" y="959"/>
                      <a:pt x="1330" y="959"/>
                      <a:pt x="1330" y="959"/>
                    </a:cubicBezTo>
                    <a:close/>
                    <a:moveTo>
                      <a:pt x="1233" y="953"/>
                    </a:moveTo>
                    <a:cubicBezTo>
                      <a:pt x="1234" y="955"/>
                      <a:pt x="1236" y="956"/>
                      <a:pt x="1238" y="958"/>
                    </a:cubicBezTo>
                    <a:cubicBezTo>
                      <a:pt x="1238" y="958"/>
                      <a:pt x="1238" y="958"/>
                      <a:pt x="1237" y="958"/>
                    </a:cubicBezTo>
                    <a:cubicBezTo>
                      <a:pt x="1238" y="958"/>
                      <a:pt x="1238" y="958"/>
                      <a:pt x="1238" y="958"/>
                    </a:cubicBezTo>
                    <a:cubicBezTo>
                      <a:pt x="1236" y="956"/>
                      <a:pt x="1234" y="955"/>
                      <a:pt x="1233" y="953"/>
                    </a:cubicBezTo>
                    <a:cubicBezTo>
                      <a:pt x="1233" y="953"/>
                      <a:pt x="1233" y="953"/>
                      <a:pt x="1233" y="953"/>
                    </a:cubicBezTo>
                    <a:cubicBezTo>
                      <a:pt x="1233" y="953"/>
                      <a:pt x="1233" y="953"/>
                      <a:pt x="1233" y="953"/>
                    </a:cubicBezTo>
                    <a:close/>
                    <a:moveTo>
                      <a:pt x="1237" y="958"/>
                    </a:moveTo>
                    <a:cubicBezTo>
                      <a:pt x="1237" y="958"/>
                      <a:pt x="1237" y="958"/>
                      <a:pt x="1237" y="958"/>
                    </a:cubicBezTo>
                    <a:cubicBezTo>
                      <a:pt x="1237" y="958"/>
                      <a:pt x="1237" y="958"/>
                      <a:pt x="1237" y="958"/>
                    </a:cubicBezTo>
                    <a:close/>
                    <a:moveTo>
                      <a:pt x="1236" y="957"/>
                    </a:moveTo>
                    <a:cubicBezTo>
                      <a:pt x="1236" y="957"/>
                      <a:pt x="1236" y="957"/>
                      <a:pt x="1236" y="957"/>
                    </a:cubicBezTo>
                    <a:cubicBezTo>
                      <a:pt x="1236" y="957"/>
                      <a:pt x="1236" y="957"/>
                      <a:pt x="1236" y="957"/>
                    </a:cubicBezTo>
                    <a:close/>
                    <a:moveTo>
                      <a:pt x="1236" y="957"/>
                    </a:moveTo>
                    <a:cubicBezTo>
                      <a:pt x="1235" y="957"/>
                      <a:pt x="1235" y="957"/>
                      <a:pt x="1235" y="957"/>
                    </a:cubicBezTo>
                    <a:cubicBezTo>
                      <a:pt x="1235" y="957"/>
                      <a:pt x="1235" y="957"/>
                      <a:pt x="1236" y="957"/>
                    </a:cubicBezTo>
                    <a:close/>
                    <a:moveTo>
                      <a:pt x="1235" y="956"/>
                    </a:moveTo>
                    <a:cubicBezTo>
                      <a:pt x="1235" y="956"/>
                      <a:pt x="1235" y="956"/>
                      <a:pt x="1235" y="956"/>
                    </a:cubicBezTo>
                    <a:cubicBezTo>
                      <a:pt x="1235" y="956"/>
                      <a:pt x="1235" y="956"/>
                      <a:pt x="1235" y="956"/>
                    </a:cubicBezTo>
                    <a:close/>
                    <a:moveTo>
                      <a:pt x="1234" y="955"/>
                    </a:moveTo>
                    <a:cubicBezTo>
                      <a:pt x="1234" y="955"/>
                      <a:pt x="1234" y="955"/>
                      <a:pt x="1234" y="955"/>
                    </a:cubicBezTo>
                    <a:cubicBezTo>
                      <a:pt x="1234" y="955"/>
                      <a:pt x="1234" y="955"/>
                      <a:pt x="1234" y="955"/>
                    </a:cubicBezTo>
                    <a:close/>
                    <a:moveTo>
                      <a:pt x="1229" y="955"/>
                    </a:moveTo>
                    <a:cubicBezTo>
                      <a:pt x="1229" y="954"/>
                      <a:pt x="1229" y="954"/>
                      <a:pt x="1229" y="953"/>
                    </a:cubicBezTo>
                    <a:cubicBezTo>
                      <a:pt x="1229" y="954"/>
                      <a:pt x="1229" y="954"/>
                      <a:pt x="1229" y="955"/>
                    </a:cubicBezTo>
                    <a:close/>
                    <a:moveTo>
                      <a:pt x="1230" y="953"/>
                    </a:moveTo>
                    <a:cubicBezTo>
                      <a:pt x="1230" y="953"/>
                      <a:pt x="1230" y="953"/>
                      <a:pt x="1230" y="953"/>
                    </a:cubicBezTo>
                    <a:cubicBezTo>
                      <a:pt x="1230" y="953"/>
                      <a:pt x="1230" y="953"/>
                      <a:pt x="1230" y="953"/>
                    </a:cubicBezTo>
                    <a:close/>
                    <a:moveTo>
                      <a:pt x="1230" y="952"/>
                    </a:moveTo>
                    <a:cubicBezTo>
                      <a:pt x="1230" y="952"/>
                      <a:pt x="1230" y="952"/>
                      <a:pt x="1230" y="952"/>
                    </a:cubicBezTo>
                    <a:cubicBezTo>
                      <a:pt x="1230" y="952"/>
                      <a:pt x="1230" y="952"/>
                      <a:pt x="1230" y="952"/>
                    </a:cubicBezTo>
                    <a:close/>
                    <a:moveTo>
                      <a:pt x="1330" y="960"/>
                    </a:moveTo>
                    <a:cubicBezTo>
                      <a:pt x="1330" y="960"/>
                      <a:pt x="1330" y="960"/>
                      <a:pt x="1330" y="960"/>
                    </a:cubicBezTo>
                    <a:cubicBezTo>
                      <a:pt x="1330" y="960"/>
                      <a:pt x="1330" y="960"/>
                      <a:pt x="1330" y="960"/>
                    </a:cubicBezTo>
                    <a:close/>
                    <a:moveTo>
                      <a:pt x="1330" y="962"/>
                    </a:moveTo>
                    <a:cubicBezTo>
                      <a:pt x="1329" y="962"/>
                      <a:pt x="1329" y="962"/>
                      <a:pt x="1329" y="962"/>
                    </a:cubicBezTo>
                    <a:cubicBezTo>
                      <a:pt x="1329" y="962"/>
                      <a:pt x="1329" y="962"/>
                      <a:pt x="1330" y="962"/>
                    </a:cubicBezTo>
                    <a:close/>
                    <a:moveTo>
                      <a:pt x="1328" y="953"/>
                    </a:moveTo>
                    <a:cubicBezTo>
                      <a:pt x="1328" y="953"/>
                      <a:pt x="1329" y="953"/>
                      <a:pt x="1329" y="953"/>
                    </a:cubicBezTo>
                    <a:cubicBezTo>
                      <a:pt x="1329" y="953"/>
                      <a:pt x="1328" y="953"/>
                      <a:pt x="1328" y="953"/>
                    </a:cubicBezTo>
                    <a:close/>
                    <a:moveTo>
                      <a:pt x="1329" y="954"/>
                    </a:moveTo>
                    <a:cubicBezTo>
                      <a:pt x="1329" y="954"/>
                      <a:pt x="1329" y="954"/>
                      <a:pt x="1329" y="955"/>
                    </a:cubicBezTo>
                    <a:cubicBezTo>
                      <a:pt x="1329" y="954"/>
                      <a:pt x="1329" y="954"/>
                      <a:pt x="1329" y="954"/>
                    </a:cubicBezTo>
                    <a:close/>
                    <a:moveTo>
                      <a:pt x="1330" y="955"/>
                    </a:moveTo>
                    <a:cubicBezTo>
                      <a:pt x="1330" y="956"/>
                      <a:pt x="1330" y="956"/>
                      <a:pt x="1330" y="956"/>
                    </a:cubicBezTo>
                    <a:cubicBezTo>
                      <a:pt x="1330" y="956"/>
                      <a:pt x="1330" y="956"/>
                      <a:pt x="1330" y="955"/>
                    </a:cubicBezTo>
                    <a:close/>
                    <a:moveTo>
                      <a:pt x="1330" y="957"/>
                    </a:moveTo>
                    <a:cubicBezTo>
                      <a:pt x="1330" y="957"/>
                      <a:pt x="1330" y="957"/>
                      <a:pt x="1330" y="957"/>
                    </a:cubicBezTo>
                    <a:cubicBezTo>
                      <a:pt x="1330" y="957"/>
                      <a:pt x="1330" y="957"/>
                      <a:pt x="1330" y="957"/>
                    </a:cubicBezTo>
                    <a:close/>
                    <a:moveTo>
                      <a:pt x="1326" y="950"/>
                    </a:moveTo>
                    <a:cubicBezTo>
                      <a:pt x="1326" y="950"/>
                      <a:pt x="1326" y="950"/>
                      <a:pt x="1326" y="950"/>
                    </a:cubicBezTo>
                    <a:cubicBezTo>
                      <a:pt x="1326" y="950"/>
                      <a:pt x="1326" y="950"/>
                      <a:pt x="1326" y="950"/>
                    </a:cubicBezTo>
                    <a:close/>
                    <a:moveTo>
                      <a:pt x="1325" y="949"/>
                    </a:moveTo>
                    <a:cubicBezTo>
                      <a:pt x="1325" y="949"/>
                      <a:pt x="1324" y="949"/>
                      <a:pt x="1324" y="949"/>
                    </a:cubicBezTo>
                    <a:cubicBezTo>
                      <a:pt x="1324" y="949"/>
                      <a:pt x="1325" y="949"/>
                      <a:pt x="1325" y="949"/>
                    </a:cubicBezTo>
                    <a:close/>
                    <a:moveTo>
                      <a:pt x="1323" y="948"/>
                    </a:moveTo>
                    <a:cubicBezTo>
                      <a:pt x="1323" y="948"/>
                      <a:pt x="1323" y="948"/>
                      <a:pt x="1323" y="948"/>
                    </a:cubicBezTo>
                    <a:cubicBezTo>
                      <a:pt x="1323" y="948"/>
                      <a:pt x="1323" y="948"/>
                      <a:pt x="1323" y="948"/>
                    </a:cubicBezTo>
                    <a:close/>
                    <a:moveTo>
                      <a:pt x="1322" y="947"/>
                    </a:moveTo>
                    <a:cubicBezTo>
                      <a:pt x="1322" y="947"/>
                      <a:pt x="1322" y="947"/>
                      <a:pt x="1321" y="947"/>
                    </a:cubicBezTo>
                    <a:cubicBezTo>
                      <a:pt x="1322" y="947"/>
                      <a:pt x="1322" y="947"/>
                      <a:pt x="1322" y="947"/>
                    </a:cubicBezTo>
                    <a:close/>
                    <a:moveTo>
                      <a:pt x="1318" y="944"/>
                    </a:moveTo>
                    <a:cubicBezTo>
                      <a:pt x="1318" y="944"/>
                      <a:pt x="1318" y="944"/>
                      <a:pt x="1318" y="944"/>
                    </a:cubicBezTo>
                    <a:cubicBezTo>
                      <a:pt x="1318" y="944"/>
                      <a:pt x="1318" y="944"/>
                      <a:pt x="1318" y="944"/>
                    </a:cubicBezTo>
                    <a:cubicBezTo>
                      <a:pt x="1318" y="944"/>
                      <a:pt x="1318" y="944"/>
                      <a:pt x="1318" y="944"/>
                    </a:cubicBezTo>
                    <a:close/>
                    <a:moveTo>
                      <a:pt x="1282" y="887"/>
                    </a:moveTo>
                    <a:cubicBezTo>
                      <a:pt x="1281" y="886"/>
                      <a:pt x="1279" y="885"/>
                      <a:pt x="1278" y="884"/>
                    </a:cubicBezTo>
                    <a:cubicBezTo>
                      <a:pt x="1279" y="885"/>
                      <a:pt x="1281" y="886"/>
                      <a:pt x="1282" y="887"/>
                    </a:cubicBezTo>
                    <a:close/>
                    <a:moveTo>
                      <a:pt x="1290" y="894"/>
                    </a:moveTo>
                    <a:cubicBezTo>
                      <a:pt x="1292" y="895"/>
                      <a:pt x="1294" y="897"/>
                      <a:pt x="1296" y="898"/>
                    </a:cubicBezTo>
                    <a:cubicBezTo>
                      <a:pt x="1294" y="897"/>
                      <a:pt x="1292" y="895"/>
                      <a:pt x="1290" y="894"/>
                    </a:cubicBezTo>
                    <a:close/>
                    <a:moveTo>
                      <a:pt x="1303" y="904"/>
                    </a:moveTo>
                    <a:cubicBezTo>
                      <a:pt x="1307" y="907"/>
                      <a:pt x="1311" y="910"/>
                      <a:pt x="1315" y="912"/>
                    </a:cubicBezTo>
                    <a:cubicBezTo>
                      <a:pt x="1315" y="912"/>
                      <a:pt x="1315" y="912"/>
                      <a:pt x="1315" y="912"/>
                    </a:cubicBezTo>
                    <a:cubicBezTo>
                      <a:pt x="1311" y="910"/>
                      <a:pt x="1307" y="907"/>
                      <a:pt x="1303" y="904"/>
                    </a:cubicBezTo>
                    <a:close/>
                    <a:moveTo>
                      <a:pt x="1339" y="931"/>
                    </a:moveTo>
                    <a:cubicBezTo>
                      <a:pt x="1339" y="931"/>
                      <a:pt x="1339" y="931"/>
                      <a:pt x="1339" y="931"/>
                    </a:cubicBezTo>
                    <a:cubicBezTo>
                      <a:pt x="1339" y="931"/>
                      <a:pt x="1339" y="931"/>
                      <a:pt x="1339" y="931"/>
                    </a:cubicBezTo>
                    <a:cubicBezTo>
                      <a:pt x="1339" y="931"/>
                      <a:pt x="1339" y="931"/>
                      <a:pt x="1339" y="931"/>
                    </a:cubicBezTo>
                    <a:close/>
                    <a:moveTo>
                      <a:pt x="1354" y="943"/>
                    </a:moveTo>
                    <a:cubicBezTo>
                      <a:pt x="1353" y="942"/>
                      <a:pt x="1352" y="942"/>
                      <a:pt x="1352" y="941"/>
                    </a:cubicBezTo>
                    <a:cubicBezTo>
                      <a:pt x="1352" y="942"/>
                      <a:pt x="1353" y="942"/>
                      <a:pt x="1354" y="943"/>
                    </a:cubicBezTo>
                    <a:close/>
                    <a:moveTo>
                      <a:pt x="1395" y="1111"/>
                    </a:moveTo>
                    <a:cubicBezTo>
                      <a:pt x="1395" y="1112"/>
                      <a:pt x="1395" y="1112"/>
                      <a:pt x="1395" y="1112"/>
                    </a:cubicBezTo>
                    <a:cubicBezTo>
                      <a:pt x="1395" y="1112"/>
                      <a:pt x="1395" y="1112"/>
                      <a:pt x="1395" y="1111"/>
                    </a:cubicBezTo>
                    <a:close/>
                    <a:moveTo>
                      <a:pt x="1394" y="1112"/>
                    </a:moveTo>
                    <a:cubicBezTo>
                      <a:pt x="1394" y="1113"/>
                      <a:pt x="1394" y="1113"/>
                      <a:pt x="1394" y="1113"/>
                    </a:cubicBezTo>
                    <a:cubicBezTo>
                      <a:pt x="1394" y="1113"/>
                      <a:pt x="1394" y="1113"/>
                      <a:pt x="1394" y="1112"/>
                    </a:cubicBezTo>
                    <a:close/>
                    <a:moveTo>
                      <a:pt x="1393" y="1113"/>
                    </a:moveTo>
                    <a:cubicBezTo>
                      <a:pt x="1393" y="1113"/>
                      <a:pt x="1393" y="1113"/>
                      <a:pt x="1392" y="1113"/>
                    </a:cubicBezTo>
                    <a:cubicBezTo>
                      <a:pt x="1393" y="1113"/>
                      <a:pt x="1393" y="1113"/>
                      <a:pt x="1393" y="1113"/>
                    </a:cubicBezTo>
                    <a:close/>
                    <a:moveTo>
                      <a:pt x="1391" y="1114"/>
                    </a:moveTo>
                    <a:cubicBezTo>
                      <a:pt x="1391" y="1114"/>
                      <a:pt x="1391" y="1114"/>
                      <a:pt x="1391" y="1114"/>
                    </a:cubicBezTo>
                    <a:cubicBezTo>
                      <a:pt x="1391" y="1114"/>
                      <a:pt x="1391" y="1114"/>
                      <a:pt x="1391" y="1114"/>
                    </a:cubicBezTo>
                    <a:close/>
                    <a:moveTo>
                      <a:pt x="1399" y="1106"/>
                    </a:moveTo>
                    <a:cubicBezTo>
                      <a:pt x="1399" y="1106"/>
                      <a:pt x="1398" y="1106"/>
                      <a:pt x="1398" y="1106"/>
                    </a:cubicBezTo>
                    <a:cubicBezTo>
                      <a:pt x="1398" y="1106"/>
                      <a:pt x="1399" y="1106"/>
                      <a:pt x="1399" y="1106"/>
                    </a:cubicBezTo>
                    <a:close/>
                    <a:moveTo>
                      <a:pt x="1398" y="1107"/>
                    </a:moveTo>
                    <a:cubicBezTo>
                      <a:pt x="1398" y="1107"/>
                      <a:pt x="1398" y="1107"/>
                      <a:pt x="1397" y="1108"/>
                    </a:cubicBezTo>
                    <a:cubicBezTo>
                      <a:pt x="1397" y="1108"/>
                      <a:pt x="1397" y="1108"/>
                      <a:pt x="1397" y="1108"/>
                    </a:cubicBezTo>
                    <a:cubicBezTo>
                      <a:pt x="1398" y="1107"/>
                      <a:pt x="1398" y="1107"/>
                      <a:pt x="1398" y="1107"/>
                    </a:cubicBezTo>
                    <a:close/>
                    <a:moveTo>
                      <a:pt x="1406" y="1104"/>
                    </a:moveTo>
                    <a:cubicBezTo>
                      <a:pt x="1405" y="1104"/>
                      <a:pt x="1405" y="1104"/>
                      <a:pt x="1404" y="1104"/>
                    </a:cubicBezTo>
                    <a:cubicBezTo>
                      <a:pt x="1405" y="1104"/>
                      <a:pt x="1405" y="1104"/>
                      <a:pt x="1406" y="1104"/>
                    </a:cubicBezTo>
                    <a:close/>
                    <a:moveTo>
                      <a:pt x="1403" y="1104"/>
                    </a:moveTo>
                    <a:cubicBezTo>
                      <a:pt x="1403" y="1104"/>
                      <a:pt x="1403" y="1104"/>
                      <a:pt x="1402" y="1104"/>
                    </a:cubicBezTo>
                    <a:cubicBezTo>
                      <a:pt x="1403" y="1104"/>
                      <a:pt x="1403" y="1104"/>
                      <a:pt x="1403" y="1104"/>
                    </a:cubicBezTo>
                    <a:close/>
                    <a:moveTo>
                      <a:pt x="1401" y="1104"/>
                    </a:moveTo>
                    <a:cubicBezTo>
                      <a:pt x="1401" y="1104"/>
                      <a:pt x="1401" y="1104"/>
                      <a:pt x="1400" y="1105"/>
                    </a:cubicBezTo>
                    <a:cubicBezTo>
                      <a:pt x="1401" y="1104"/>
                      <a:pt x="1401" y="1104"/>
                      <a:pt x="1401" y="1104"/>
                    </a:cubicBezTo>
                    <a:close/>
                    <a:moveTo>
                      <a:pt x="1400" y="1105"/>
                    </a:moveTo>
                    <a:cubicBezTo>
                      <a:pt x="1400" y="1105"/>
                      <a:pt x="1399" y="1105"/>
                      <a:pt x="1399" y="1105"/>
                    </a:cubicBezTo>
                    <a:cubicBezTo>
                      <a:pt x="1399" y="1105"/>
                      <a:pt x="1400" y="1105"/>
                      <a:pt x="1400" y="1105"/>
                    </a:cubicBezTo>
                    <a:close/>
                    <a:moveTo>
                      <a:pt x="1409" y="1104"/>
                    </a:moveTo>
                    <a:cubicBezTo>
                      <a:pt x="1408" y="1104"/>
                      <a:pt x="1408" y="1104"/>
                      <a:pt x="1408" y="1104"/>
                    </a:cubicBezTo>
                    <a:cubicBezTo>
                      <a:pt x="1408" y="1104"/>
                      <a:pt x="1408" y="1104"/>
                      <a:pt x="1409" y="1104"/>
                    </a:cubicBezTo>
                    <a:close/>
                    <a:moveTo>
                      <a:pt x="476" y="321"/>
                    </a:moveTo>
                    <a:cubicBezTo>
                      <a:pt x="476" y="320"/>
                      <a:pt x="477" y="320"/>
                      <a:pt x="477" y="320"/>
                    </a:cubicBezTo>
                    <a:cubicBezTo>
                      <a:pt x="477" y="320"/>
                      <a:pt x="476" y="320"/>
                      <a:pt x="476" y="321"/>
                    </a:cubicBezTo>
                    <a:close/>
                    <a:moveTo>
                      <a:pt x="405" y="430"/>
                    </a:moveTo>
                    <a:cubicBezTo>
                      <a:pt x="404" y="431"/>
                      <a:pt x="404" y="433"/>
                      <a:pt x="403" y="434"/>
                    </a:cubicBezTo>
                    <a:cubicBezTo>
                      <a:pt x="404" y="433"/>
                      <a:pt x="404" y="431"/>
                      <a:pt x="405" y="430"/>
                    </a:cubicBezTo>
                    <a:close/>
                    <a:moveTo>
                      <a:pt x="402" y="435"/>
                    </a:moveTo>
                    <a:cubicBezTo>
                      <a:pt x="401" y="437"/>
                      <a:pt x="400" y="439"/>
                      <a:pt x="399" y="440"/>
                    </a:cubicBezTo>
                    <a:cubicBezTo>
                      <a:pt x="400" y="439"/>
                      <a:pt x="401" y="437"/>
                      <a:pt x="402" y="435"/>
                    </a:cubicBezTo>
                    <a:close/>
                    <a:moveTo>
                      <a:pt x="399" y="441"/>
                    </a:moveTo>
                    <a:cubicBezTo>
                      <a:pt x="391" y="455"/>
                      <a:pt x="384" y="471"/>
                      <a:pt x="374" y="484"/>
                    </a:cubicBezTo>
                    <a:cubicBezTo>
                      <a:pt x="384" y="471"/>
                      <a:pt x="391" y="455"/>
                      <a:pt x="399" y="441"/>
                    </a:cubicBezTo>
                    <a:close/>
                    <a:moveTo>
                      <a:pt x="362" y="497"/>
                    </a:moveTo>
                    <a:cubicBezTo>
                      <a:pt x="364" y="496"/>
                      <a:pt x="365" y="495"/>
                      <a:pt x="366" y="493"/>
                    </a:cubicBezTo>
                    <a:cubicBezTo>
                      <a:pt x="365" y="495"/>
                      <a:pt x="364" y="496"/>
                      <a:pt x="362" y="497"/>
                    </a:cubicBezTo>
                    <a:close/>
                    <a:moveTo>
                      <a:pt x="366" y="493"/>
                    </a:moveTo>
                    <a:cubicBezTo>
                      <a:pt x="368" y="492"/>
                      <a:pt x="369" y="490"/>
                      <a:pt x="370" y="489"/>
                    </a:cubicBezTo>
                    <a:cubicBezTo>
                      <a:pt x="369" y="490"/>
                      <a:pt x="368" y="492"/>
                      <a:pt x="366" y="493"/>
                    </a:cubicBezTo>
                    <a:close/>
                    <a:moveTo>
                      <a:pt x="370" y="489"/>
                    </a:moveTo>
                    <a:cubicBezTo>
                      <a:pt x="371" y="487"/>
                      <a:pt x="373" y="486"/>
                      <a:pt x="374" y="484"/>
                    </a:cubicBezTo>
                    <a:cubicBezTo>
                      <a:pt x="373" y="486"/>
                      <a:pt x="371" y="487"/>
                      <a:pt x="370" y="489"/>
                    </a:cubicBezTo>
                    <a:close/>
                    <a:moveTo>
                      <a:pt x="406" y="428"/>
                    </a:moveTo>
                    <a:cubicBezTo>
                      <a:pt x="407" y="427"/>
                      <a:pt x="408" y="426"/>
                      <a:pt x="409" y="425"/>
                    </a:cubicBezTo>
                    <a:cubicBezTo>
                      <a:pt x="408" y="426"/>
                      <a:pt x="407" y="427"/>
                      <a:pt x="406" y="428"/>
                    </a:cubicBezTo>
                    <a:close/>
                    <a:moveTo>
                      <a:pt x="353" y="505"/>
                    </a:moveTo>
                    <a:cubicBezTo>
                      <a:pt x="356" y="503"/>
                      <a:pt x="358" y="501"/>
                      <a:pt x="360" y="500"/>
                    </a:cubicBezTo>
                    <a:cubicBezTo>
                      <a:pt x="358" y="501"/>
                      <a:pt x="356" y="503"/>
                      <a:pt x="353" y="505"/>
                    </a:cubicBezTo>
                    <a:close/>
                    <a:moveTo>
                      <a:pt x="758" y="873"/>
                    </a:moveTo>
                    <a:cubicBezTo>
                      <a:pt x="758" y="873"/>
                      <a:pt x="758" y="873"/>
                      <a:pt x="758" y="873"/>
                    </a:cubicBezTo>
                    <a:cubicBezTo>
                      <a:pt x="758" y="873"/>
                      <a:pt x="758" y="873"/>
                      <a:pt x="758" y="873"/>
                    </a:cubicBezTo>
                    <a:close/>
                    <a:moveTo>
                      <a:pt x="759" y="872"/>
                    </a:moveTo>
                    <a:cubicBezTo>
                      <a:pt x="759" y="872"/>
                      <a:pt x="759" y="872"/>
                      <a:pt x="759" y="872"/>
                    </a:cubicBezTo>
                    <a:cubicBezTo>
                      <a:pt x="759" y="872"/>
                      <a:pt x="759" y="872"/>
                      <a:pt x="759" y="872"/>
                    </a:cubicBezTo>
                    <a:close/>
                    <a:moveTo>
                      <a:pt x="759" y="871"/>
                    </a:moveTo>
                    <a:cubicBezTo>
                      <a:pt x="759" y="871"/>
                      <a:pt x="759" y="871"/>
                      <a:pt x="759" y="871"/>
                    </a:cubicBezTo>
                    <a:close/>
                    <a:moveTo>
                      <a:pt x="765" y="878"/>
                    </a:moveTo>
                    <a:cubicBezTo>
                      <a:pt x="763" y="877"/>
                      <a:pt x="762" y="875"/>
                      <a:pt x="759" y="874"/>
                    </a:cubicBezTo>
                    <a:cubicBezTo>
                      <a:pt x="762" y="875"/>
                      <a:pt x="763" y="877"/>
                      <a:pt x="765" y="878"/>
                    </a:cubicBezTo>
                    <a:close/>
                    <a:moveTo>
                      <a:pt x="760" y="870"/>
                    </a:moveTo>
                    <a:cubicBezTo>
                      <a:pt x="760" y="870"/>
                      <a:pt x="760" y="870"/>
                      <a:pt x="760" y="870"/>
                    </a:cubicBezTo>
                    <a:cubicBezTo>
                      <a:pt x="760" y="870"/>
                      <a:pt x="760" y="870"/>
                      <a:pt x="760" y="870"/>
                    </a:cubicBezTo>
                    <a:close/>
                    <a:moveTo>
                      <a:pt x="761" y="870"/>
                    </a:moveTo>
                    <a:cubicBezTo>
                      <a:pt x="761" y="870"/>
                      <a:pt x="761" y="870"/>
                      <a:pt x="761" y="870"/>
                    </a:cubicBezTo>
                    <a:cubicBezTo>
                      <a:pt x="761" y="870"/>
                      <a:pt x="761" y="870"/>
                      <a:pt x="761" y="870"/>
                    </a:cubicBezTo>
                    <a:close/>
                    <a:moveTo>
                      <a:pt x="762" y="871"/>
                    </a:moveTo>
                    <a:cubicBezTo>
                      <a:pt x="762" y="871"/>
                      <a:pt x="762" y="871"/>
                      <a:pt x="762" y="871"/>
                    </a:cubicBezTo>
                    <a:cubicBezTo>
                      <a:pt x="762" y="871"/>
                      <a:pt x="762" y="871"/>
                      <a:pt x="762" y="871"/>
                    </a:cubicBezTo>
                    <a:close/>
                    <a:moveTo>
                      <a:pt x="763" y="871"/>
                    </a:moveTo>
                    <a:cubicBezTo>
                      <a:pt x="763" y="871"/>
                      <a:pt x="763" y="871"/>
                      <a:pt x="763" y="871"/>
                    </a:cubicBezTo>
                    <a:cubicBezTo>
                      <a:pt x="763" y="871"/>
                      <a:pt x="763" y="871"/>
                      <a:pt x="763" y="871"/>
                    </a:cubicBezTo>
                    <a:close/>
                    <a:moveTo>
                      <a:pt x="763" y="871"/>
                    </a:moveTo>
                    <a:cubicBezTo>
                      <a:pt x="764" y="871"/>
                      <a:pt x="764" y="871"/>
                      <a:pt x="764" y="871"/>
                    </a:cubicBezTo>
                    <a:cubicBezTo>
                      <a:pt x="764" y="871"/>
                      <a:pt x="764" y="871"/>
                      <a:pt x="763" y="871"/>
                    </a:cubicBezTo>
                    <a:close/>
                    <a:moveTo>
                      <a:pt x="767" y="877"/>
                    </a:moveTo>
                    <a:cubicBezTo>
                      <a:pt x="767" y="876"/>
                      <a:pt x="767" y="876"/>
                      <a:pt x="767" y="876"/>
                    </a:cubicBezTo>
                    <a:cubicBezTo>
                      <a:pt x="767" y="876"/>
                      <a:pt x="767" y="876"/>
                      <a:pt x="767" y="877"/>
                    </a:cubicBezTo>
                    <a:close/>
                    <a:moveTo>
                      <a:pt x="767" y="875"/>
                    </a:moveTo>
                    <a:cubicBezTo>
                      <a:pt x="767" y="875"/>
                      <a:pt x="767" y="876"/>
                      <a:pt x="767" y="876"/>
                    </a:cubicBezTo>
                    <a:cubicBezTo>
                      <a:pt x="767" y="876"/>
                      <a:pt x="767" y="875"/>
                      <a:pt x="767" y="875"/>
                    </a:cubicBezTo>
                    <a:close/>
                    <a:moveTo>
                      <a:pt x="764" y="872"/>
                    </a:moveTo>
                    <a:cubicBezTo>
                      <a:pt x="764" y="872"/>
                      <a:pt x="764" y="872"/>
                      <a:pt x="765" y="872"/>
                    </a:cubicBezTo>
                    <a:cubicBezTo>
                      <a:pt x="764" y="872"/>
                      <a:pt x="764" y="872"/>
                      <a:pt x="764" y="872"/>
                    </a:cubicBezTo>
                    <a:close/>
                    <a:moveTo>
                      <a:pt x="765" y="872"/>
                    </a:moveTo>
                    <a:cubicBezTo>
                      <a:pt x="765" y="872"/>
                      <a:pt x="765" y="872"/>
                      <a:pt x="765" y="873"/>
                    </a:cubicBezTo>
                    <a:cubicBezTo>
                      <a:pt x="765" y="872"/>
                      <a:pt x="765" y="872"/>
                      <a:pt x="765" y="872"/>
                    </a:cubicBezTo>
                    <a:close/>
                    <a:moveTo>
                      <a:pt x="766" y="873"/>
                    </a:moveTo>
                    <a:cubicBezTo>
                      <a:pt x="766" y="873"/>
                      <a:pt x="766" y="873"/>
                      <a:pt x="766" y="873"/>
                    </a:cubicBezTo>
                    <a:cubicBezTo>
                      <a:pt x="766" y="873"/>
                      <a:pt x="766" y="873"/>
                      <a:pt x="766" y="873"/>
                    </a:cubicBezTo>
                    <a:close/>
                    <a:moveTo>
                      <a:pt x="766" y="874"/>
                    </a:moveTo>
                    <a:cubicBezTo>
                      <a:pt x="766" y="874"/>
                      <a:pt x="767" y="874"/>
                      <a:pt x="767" y="874"/>
                    </a:cubicBezTo>
                    <a:cubicBezTo>
                      <a:pt x="767" y="874"/>
                      <a:pt x="766" y="874"/>
                      <a:pt x="766" y="874"/>
                    </a:cubicBezTo>
                    <a:close/>
                    <a:moveTo>
                      <a:pt x="767" y="874"/>
                    </a:moveTo>
                    <a:cubicBezTo>
                      <a:pt x="767" y="875"/>
                      <a:pt x="767" y="875"/>
                      <a:pt x="767" y="875"/>
                    </a:cubicBezTo>
                    <a:cubicBezTo>
                      <a:pt x="767" y="875"/>
                      <a:pt x="767" y="875"/>
                      <a:pt x="767" y="874"/>
                    </a:cubicBezTo>
                    <a:close/>
                    <a:moveTo>
                      <a:pt x="767" y="880"/>
                    </a:moveTo>
                    <a:cubicBezTo>
                      <a:pt x="767" y="880"/>
                      <a:pt x="766" y="879"/>
                      <a:pt x="766" y="879"/>
                    </a:cubicBezTo>
                    <a:cubicBezTo>
                      <a:pt x="766" y="879"/>
                      <a:pt x="767" y="880"/>
                      <a:pt x="767" y="880"/>
                    </a:cubicBezTo>
                    <a:close/>
                    <a:moveTo>
                      <a:pt x="766" y="879"/>
                    </a:moveTo>
                    <a:cubicBezTo>
                      <a:pt x="765" y="879"/>
                      <a:pt x="765" y="879"/>
                      <a:pt x="765" y="878"/>
                    </a:cubicBezTo>
                    <a:cubicBezTo>
                      <a:pt x="765" y="879"/>
                      <a:pt x="765" y="879"/>
                      <a:pt x="766" y="879"/>
                    </a:cubicBezTo>
                    <a:close/>
                    <a:moveTo>
                      <a:pt x="759" y="874"/>
                    </a:moveTo>
                    <a:cubicBezTo>
                      <a:pt x="766" y="884"/>
                      <a:pt x="775" y="894"/>
                      <a:pt x="783" y="903"/>
                    </a:cubicBezTo>
                    <a:cubicBezTo>
                      <a:pt x="775" y="894"/>
                      <a:pt x="766" y="884"/>
                      <a:pt x="759" y="874"/>
                    </a:cubicBezTo>
                    <a:cubicBezTo>
                      <a:pt x="759" y="874"/>
                      <a:pt x="759" y="874"/>
                      <a:pt x="759" y="874"/>
                    </a:cubicBezTo>
                    <a:close/>
                    <a:moveTo>
                      <a:pt x="543" y="247"/>
                    </a:moveTo>
                    <a:cubicBezTo>
                      <a:pt x="520" y="265"/>
                      <a:pt x="503" y="288"/>
                      <a:pt x="484" y="310"/>
                    </a:cubicBezTo>
                    <a:cubicBezTo>
                      <a:pt x="503" y="288"/>
                      <a:pt x="520" y="265"/>
                      <a:pt x="543" y="247"/>
                    </a:cubicBezTo>
                    <a:close/>
                    <a:moveTo>
                      <a:pt x="505" y="1096"/>
                    </a:moveTo>
                    <a:cubicBezTo>
                      <a:pt x="503" y="1094"/>
                      <a:pt x="502" y="1092"/>
                      <a:pt x="500" y="1090"/>
                    </a:cubicBezTo>
                    <a:cubicBezTo>
                      <a:pt x="502" y="1092"/>
                      <a:pt x="503" y="1094"/>
                      <a:pt x="505" y="1096"/>
                    </a:cubicBezTo>
                    <a:close/>
                    <a:moveTo>
                      <a:pt x="519" y="1114"/>
                    </a:moveTo>
                    <a:cubicBezTo>
                      <a:pt x="519" y="1114"/>
                      <a:pt x="519" y="1114"/>
                      <a:pt x="519" y="1114"/>
                    </a:cubicBezTo>
                    <a:cubicBezTo>
                      <a:pt x="507" y="1109"/>
                      <a:pt x="496" y="1103"/>
                      <a:pt x="485" y="1096"/>
                    </a:cubicBezTo>
                    <a:cubicBezTo>
                      <a:pt x="496" y="1103"/>
                      <a:pt x="507" y="1109"/>
                      <a:pt x="519" y="1114"/>
                    </a:cubicBezTo>
                    <a:close/>
                    <a:moveTo>
                      <a:pt x="524" y="1116"/>
                    </a:moveTo>
                    <a:cubicBezTo>
                      <a:pt x="526" y="1117"/>
                      <a:pt x="528" y="1118"/>
                      <a:pt x="530" y="1118"/>
                    </a:cubicBezTo>
                    <a:cubicBezTo>
                      <a:pt x="528" y="1118"/>
                      <a:pt x="526" y="1117"/>
                      <a:pt x="524" y="1116"/>
                    </a:cubicBezTo>
                    <a:close/>
                    <a:moveTo>
                      <a:pt x="535" y="1114"/>
                    </a:moveTo>
                    <a:cubicBezTo>
                      <a:pt x="535" y="1114"/>
                      <a:pt x="534" y="1114"/>
                      <a:pt x="533" y="1115"/>
                    </a:cubicBezTo>
                    <a:cubicBezTo>
                      <a:pt x="534" y="1114"/>
                      <a:pt x="535" y="1114"/>
                      <a:pt x="535" y="1114"/>
                    </a:cubicBezTo>
                    <a:close/>
                    <a:moveTo>
                      <a:pt x="590" y="1099"/>
                    </a:moveTo>
                    <a:cubicBezTo>
                      <a:pt x="588" y="1100"/>
                      <a:pt x="586" y="1101"/>
                      <a:pt x="584" y="1102"/>
                    </a:cubicBezTo>
                    <a:cubicBezTo>
                      <a:pt x="586" y="1101"/>
                      <a:pt x="588" y="1100"/>
                      <a:pt x="590" y="1099"/>
                    </a:cubicBezTo>
                    <a:close/>
                    <a:moveTo>
                      <a:pt x="581" y="1103"/>
                    </a:moveTo>
                    <a:cubicBezTo>
                      <a:pt x="579" y="1103"/>
                      <a:pt x="578" y="1104"/>
                      <a:pt x="576" y="1104"/>
                    </a:cubicBezTo>
                    <a:cubicBezTo>
                      <a:pt x="578" y="1104"/>
                      <a:pt x="579" y="1103"/>
                      <a:pt x="581" y="1103"/>
                    </a:cubicBezTo>
                    <a:close/>
                    <a:moveTo>
                      <a:pt x="573" y="1105"/>
                    </a:moveTo>
                    <a:cubicBezTo>
                      <a:pt x="571" y="1106"/>
                      <a:pt x="570" y="1106"/>
                      <a:pt x="569" y="1107"/>
                    </a:cubicBezTo>
                    <a:cubicBezTo>
                      <a:pt x="570" y="1106"/>
                      <a:pt x="571" y="1106"/>
                      <a:pt x="573" y="1105"/>
                    </a:cubicBezTo>
                    <a:close/>
                    <a:moveTo>
                      <a:pt x="564" y="1108"/>
                    </a:moveTo>
                    <a:cubicBezTo>
                      <a:pt x="563" y="1108"/>
                      <a:pt x="562" y="1109"/>
                      <a:pt x="560" y="1109"/>
                    </a:cubicBezTo>
                    <a:cubicBezTo>
                      <a:pt x="562" y="1109"/>
                      <a:pt x="563" y="1108"/>
                      <a:pt x="564" y="1108"/>
                    </a:cubicBezTo>
                    <a:close/>
                    <a:moveTo>
                      <a:pt x="555" y="1110"/>
                    </a:moveTo>
                    <a:cubicBezTo>
                      <a:pt x="554" y="1110"/>
                      <a:pt x="553" y="1111"/>
                      <a:pt x="552" y="1111"/>
                    </a:cubicBezTo>
                    <a:cubicBezTo>
                      <a:pt x="553" y="1111"/>
                      <a:pt x="554" y="1110"/>
                      <a:pt x="555" y="1110"/>
                    </a:cubicBezTo>
                    <a:close/>
                    <a:moveTo>
                      <a:pt x="546" y="1112"/>
                    </a:moveTo>
                    <a:cubicBezTo>
                      <a:pt x="545" y="1112"/>
                      <a:pt x="544" y="1113"/>
                      <a:pt x="542" y="1113"/>
                    </a:cubicBezTo>
                    <a:cubicBezTo>
                      <a:pt x="544" y="1113"/>
                      <a:pt x="545" y="1112"/>
                      <a:pt x="546" y="1112"/>
                    </a:cubicBezTo>
                    <a:close/>
                    <a:moveTo>
                      <a:pt x="1472" y="1161"/>
                    </a:moveTo>
                    <a:cubicBezTo>
                      <a:pt x="1471" y="1162"/>
                      <a:pt x="1470" y="1162"/>
                      <a:pt x="1469" y="1162"/>
                    </a:cubicBezTo>
                    <a:cubicBezTo>
                      <a:pt x="1470" y="1162"/>
                      <a:pt x="1471" y="1162"/>
                      <a:pt x="1472" y="1161"/>
                    </a:cubicBezTo>
                    <a:cubicBezTo>
                      <a:pt x="1472" y="1161"/>
                      <a:pt x="1472" y="1161"/>
                      <a:pt x="1472" y="1161"/>
                    </a:cubicBezTo>
                    <a:close/>
                    <a:moveTo>
                      <a:pt x="1481" y="1150"/>
                    </a:moveTo>
                    <a:cubicBezTo>
                      <a:pt x="1481" y="1150"/>
                      <a:pt x="1481" y="1151"/>
                      <a:pt x="1481" y="1151"/>
                    </a:cubicBezTo>
                    <a:cubicBezTo>
                      <a:pt x="1481" y="1151"/>
                      <a:pt x="1481" y="1150"/>
                      <a:pt x="1481" y="1150"/>
                    </a:cubicBezTo>
                    <a:close/>
                    <a:moveTo>
                      <a:pt x="1480" y="1152"/>
                    </a:moveTo>
                    <a:cubicBezTo>
                      <a:pt x="1480" y="1152"/>
                      <a:pt x="1480" y="1153"/>
                      <a:pt x="1480" y="1153"/>
                    </a:cubicBezTo>
                    <a:cubicBezTo>
                      <a:pt x="1480" y="1153"/>
                      <a:pt x="1480" y="1152"/>
                      <a:pt x="1480" y="1152"/>
                    </a:cubicBezTo>
                    <a:close/>
                    <a:moveTo>
                      <a:pt x="1479" y="1154"/>
                    </a:moveTo>
                    <a:cubicBezTo>
                      <a:pt x="1479" y="1154"/>
                      <a:pt x="1479" y="1154"/>
                      <a:pt x="1479" y="1155"/>
                    </a:cubicBezTo>
                    <a:cubicBezTo>
                      <a:pt x="1479" y="1154"/>
                      <a:pt x="1479" y="1154"/>
                      <a:pt x="1479" y="1154"/>
                    </a:cubicBezTo>
                    <a:close/>
                    <a:moveTo>
                      <a:pt x="1478" y="1155"/>
                    </a:moveTo>
                    <a:cubicBezTo>
                      <a:pt x="1478" y="1156"/>
                      <a:pt x="1478" y="1156"/>
                      <a:pt x="1478" y="1157"/>
                    </a:cubicBezTo>
                    <a:cubicBezTo>
                      <a:pt x="1478" y="1156"/>
                      <a:pt x="1478" y="1156"/>
                      <a:pt x="1478" y="1155"/>
                    </a:cubicBezTo>
                    <a:close/>
                    <a:moveTo>
                      <a:pt x="1489" y="1129"/>
                    </a:moveTo>
                    <a:cubicBezTo>
                      <a:pt x="1491" y="1127"/>
                      <a:pt x="1493" y="1126"/>
                      <a:pt x="1496" y="1125"/>
                    </a:cubicBezTo>
                    <a:cubicBezTo>
                      <a:pt x="1496" y="1125"/>
                      <a:pt x="1496" y="1125"/>
                      <a:pt x="1496" y="1125"/>
                    </a:cubicBezTo>
                    <a:cubicBezTo>
                      <a:pt x="1493" y="1126"/>
                      <a:pt x="1491" y="1127"/>
                      <a:pt x="1489" y="1129"/>
                    </a:cubicBezTo>
                    <a:close/>
                    <a:moveTo>
                      <a:pt x="1494" y="1127"/>
                    </a:moveTo>
                    <a:cubicBezTo>
                      <a:pt x="1494" y="1127"/>
                      <a:pt x="1494" y="1127"/>
                      <a:pt x="1493" y="1127"/>
                    </a:cubicBezTo>
                    <a:cubicBezTo>
                      <a:pt x="1494" y="1127"/>
                      <a:pt x="1494" y="1127"/>
                      <a:pt x="1494" y="1127"/>
                    </a:cubicBezTo>
                    <a:close/>
                    <a:moveTo>
                      <a:pt x="1492" y="1128"/>
                    </a:moveTo>
                    <a:cubicBezTo>
                      <a:pt x="1492" y="1128"/>
                      <a:pt x="1492" y="1128"/>
                      <a:pt x="1492" y="1128"/>
                    </a:cubicBezTo>
                    <a:cubicBezTo>
                      <a:pt x="1492" y="1128"/>
                      <a:pt x="1492" y="1128"/>
                      <a:pt x="1492" y="1128"/>
                    </a:cubicBezTo>
                    <a:close/>
                    <a:moveTo>
                      <a:pt x="1490" y="1130"/>
                    </a:moveTo>
                    <a:cubicBezTo>
                      <a:pt x="1490" y="1130"/>
                      <a:pt x="1490" y="1130"/>
                      <a:pt x="1490" y="1130"/>
                    </a:cubicBezTo>
                    <a:cubicBezTo>
                      <a:pt x="1490" y="1130"/>
                      <a:pt x="1490" y="1130"/>
                      <a:pt x="1490" y="1130"/>
                    </a:cubicBezTo>
                    <a:close/>
                    <a:moveTo>
                      <a:pt x="1485" y="1138"/>
                    </a:moveTo>
                    <a:cubicBezTo>
                      <a:pt x="1485" y="1138"/>
                      <a:pt x="1485" y="1138"/>
                      <a:pt x="1485" y="1138"/>
                    </a:cubicBezTo>
                    <a:cubicBezTo>
                      <a:pt x="1485" y="1138"/>
                      <a:pt x="1485" y="1138"/>
                      <a:pt x="1485" y="1138"/>
                    </a:cubicBezTo>
                    <a:close/>
                    <a:moveTo>
                      <a:pt x="1482" y="1148"/>
                    </a:moveTo>
                    <a:cubicBezTo>
                      <a:pt x="1481" y="1148"/>
                      <a:pt x="1481" y="1149"/>
                      <a:pt x="1481" y="1149"/>
                    </a:cubicBezTo>
                    <a:cubicBezTo>
                      <a:pt x="1481" y="1149"/>
                      <a:pt x="1481" y="1148"/>
                      <a:pt x="1482" y="1148"/>
                    </a:cubicBezTo>
                    <a:close/>
                    <a:moveTo>
                      <a:pt x="1506" y="1122"/>
                    </a:moveTo>
                    <a:cubicBezTo>
                      <a:pt x="1504" y="1122"/>
                      <a:pt x="1502" y="1123"/>
                      <a:pt x="1500" y="1123"/>
                    </a:cubicBezTo>
                    <a:cubicBezTo>
                      <a:pt x="1500" y="1123"/>
                      <a:pt x="1500" y="1123"/>
                      <a:pt x="1500" y="1123"/>
                    </a:cubicBezTo>
                    <a:cubicBezTo>
                      <a:pt x="1502" y="1123"/>
                      <a:pt x="1504" y="1122"/>
                      <a:pt x="1506" y="1122"/>
                    </a:cubicBezTo>
                    <a:close/>
                    <a:moveTo>
                      <a:pt x="391" y="278"/>
                    </a:moveTo>
                    <a:cubicBezTo>
                      <a:pt x="392" y="279"/>
                      <a:pt x="392" y="279"/>
                      <a:pt x="392" y="280"/>
                    </a:cubicBezTo>
                    <a:cubicBezTo>
                      <a:pt x="392" y="279"/>
                      <a:pt x="392" y="279"/>
                      <a:pt x="391" y="278"/>
                    </a:cubicBezTo>
                    <a:close/>
                    <a:moveTo>
                      <a:pt x="390" y="276"/>
                    </a:move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5"/>
                      <a:pt x="389" y="275"/>
                      <a:pt x="390" y="276"/>
                    </a:cubicBezTo>
                    <a:close/>
                    <a:moveTo>
                      <a:pt x="481" y="1094"/>
                    </a:moveTo>
                    <a:cubicBezTo>
                      <a:pt x="480" y="1094"/>
                      <a:pt x="480" y="1093"/>
                      <a:pt x="479" y="1093"/>
                    </a:cubicBezTo>
                    <a:cubicBezTo>
                      <a:pt x="480" y="1093"/>
                      <a:pt x="480" y="1094"/>
                      <a:pt x="481" y="1094"/>
                    </a:cubicBezTo>
                    <a:close/>
                    <a:moveTo>
                      <a:pt x="474" y="1090"/>
                    </a:moveTo>
                    <a:cubicBezTo>
                      <a:pt x="474" y="1090"/>
                      <a:pt x="474" y="1090"/>
                      <a:pt x="473" y="1090"/>
                    </a:cubicBezTo>
                    <a:cubicBezTo>
                      <a:pt x="474" y="1090"/>
                      <a:pt x="474" y="1090"/>
                      <a:pt x="474" y="1090"/>
                    </a:cubicBezTo>
                    <a:close/>
                    <a:moveTo>
                      <a:pt x="531" y="1118"/>
                    </a:moveTo>
                    <a:cubicBezTo>
                      <a:pt x="533" y="1119"/>
                      <a:pt x="535" y="1119"/>
                      <a:pt x="537" y="1120"/>
                    </a:cubicBezTo>
                    <a:cubicBezTo>
                      <a:pt x="535" y="1119"/>
                      <a:pt x="533" y="1119"/>
                      <a:pt x="531" y="1118"/>
                    </a:cubicBezTo>
                    <a:close/>
                    <a:moveTo>
                      <a:pt x="538" y="1120"/>
                    </a:moveTo>
                    <a:cubicBezTo>
                      <a:pt x="540" y="1121"/>
                      <a:pt x="542" y="1121"/>
                      <a:pt x="544" y="1121"/>
                    </a:cubicBezTo>
                    <a:cubicBezTo>
                      <a:pt x="542" y="1121"/>
                      <a:pt x="540" y="1121"/>
                      <a:pt x="538" y="1120"/>
                    </a:cubicBezTo>
                    <a:close/>
                    <a:moveTo>
                      <a:pt x="545" y="1121"/>
                    </a:moveTo>
                    <a:cubicBezTo>
                      <a:pt x="550" y="1122"/>
                      <a:pt x="554" y="1122"/>
                      <a:pt x="559" y="1122"/>
                    </a:cubicBezTo>
                    <a:cubicBezTo>
                      <a:pt x="554" y="1122"/>
                      <a:pt x="550" y="1122"/>
                      <a:pt x="545" y="1121"/>
                    </a:cubicBezTo>
                    <a:close/>
                    <a:moveTo>
                      <a:pt x="560" y="1122"/>
                    </a:moveTo>
                    <a:cubicBezTo>
                      <a:pt x="563" y="1122"/>
                      <a:pt x="565" y="1122"/>
                      <a:pt x="568" y="1122"/>
                    </a:cubicBezTo>
                    <a:cubicBezTo>
                      <a:pt x="565" y="1122"/>
                      <a:pt x="563" y="1122"/>
                      <a:pt x="560" y="1122"/>
                    </a:cubicBezTo>
                    <a:close/>
                    <a:moveTo>
                      <a:pt x="578" y="1121"/>
                    </a:moveTo>
                    <a:cubicBezTo>
                      <a:pt x="581" y="1121"/>
                      <a:pt x="584" y="1120"/>
                      <a:pt x="587" y="1120"/>
                    </a:cubicBezTo>
                    <a:cubicBezTo>
                      <a:pt x="584" y="1120"/>
                      <a:pt x="581" y="1121"/>
                      <a:pt x="578" y="1121"/>
                    </a:cubicBezTo>
                    <a:close/>
                    <a:moveTo>
                      <a:pt x="569" y="1122"/>
                    </a:moveTo>
                    <a:cubicBezTo>
                      <a:pt x="572" y="1122"/>
                      <a:pt x="575" y="1122"/>
                      <a:pt x="577" y="1121"/>
                    </a:cubicBezTo>
                    <a:cubicBezTo>
                      <a:pt x="575" y="1122"/>
                      <a:pt x="572" y="1122"/>
                      <a:pt x="569" y="1122"/>
                    </a:cubicBezTo>
                    <a:close/>
                    <a:moveTo>
                      <a:pt x="1466" y="1162"/>
                    </a:moveTo>
                    <a:cubicBezTo>
                      <a:pt x="1467" y="1162"/>
                      <a:pt x="1468" y="1162"/>
                      <a:pt x="1469" y="1162"/>
                    </a:cubicBezTo>
                    <a:cubicBezTo>
                      <a:pt x="1468" y="1162"/>
                      <a:pt x="1467" y="1162"/>
                      <a:pt x="1466" y="1162"/>
                    </a:cubicBezTo>
                    <a:cubicBezTo>
                      <a:pt x="1467" y="1162"/>
                      <a:pt x="1468" y="1162"/>
                      <a:pt x="1469" y="1162"/>
                    </a:cubicBezTo>
                    <a:cubicBezTo>
                      <a:pt x="1468" y="1162"/>
                      <a:pt x="1467" y="1162"/>
                      <a:pt x="1466" y="1162"/>
                    </a:cubicBezTo>
                    <a:close/>
                    <a:moveTo>
                      <a:pt x="1504" y="1123"/>
                    </a:moveTo>
                    <a:cubicBezTo>
                      <a:pt x="1504" y="1123"/>
                      <a:pt x="1504" y="1123"/>
                      <a:pt x="1504" y="1123"/>
                    </a:cubicBezTo>
                    <a:cubicBezTo>
                      <a:pt x="1504" y="1123"/>
                      <a:pt x="1504" y="1123"/>
                      <a:pt x="1504" y="11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BCBCB"/>
                  </a:gs>
                  <a:gs pos="100000">
                    <a:srgbClr val="78787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0" name="Freeform 105">
                <a:extLst>
                  <a:ext uri="{FF2B5EF4-FFF2-40B4-BE49-F238E27FC236}">
                    <a16:creationId xmlns:a16="http://schemas.microsoft.com/office/drawing/2014/main" id="{978292BD-3467-4380-80C1-84931CF69B1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80" y="-1127"/>
                <a:ext cx="4819" cy="2722"/>
              </a:xfrm>
              <a:custGeom>
                <a:avLst/>
                <a:gdLst>
                  <a:gd name="T0" fmla="*/ 10262 w 2040"/>
                  <a:gd name="T1" fmla="*/ 2814 h 1152"/>
                  <a:gd name="T2" fmla="*/ 9040 w 2040"/>
                  <a:gd name="T3" fmla="*/ 1323 h 1152"/>
                  <a:gd name="T4" fmla="*/ 8069 w 2040"/>
                  <a:gd name="T5" fmla="*/ 636 h 1152"/>
                  <a:gd name="T6" fmla="*/ 2929 w 2040"/>
                  <a:gd name="T7" fmla="*/ 955 h 1152"/>
                  <a:gd name="T8" fmla="*/ 2126 w 2040"/>
                  <a:gd name="T9" fmla="*/ 1524 h 1152"/>
                  <a:gd name="T10" fmla="*/ 1623 w 2040"/>
                  <a:gd name="T11" fmla="*/ 2580 h 1152"/>
                  <a:gd name="T12" fmla="*/ 3364 w 2040"/>
                  <a:gd name="T13" fmla="*/ 6214 h 1152"/>
                  <a:gd name="T14" fmla="*/ 7836 w 2040"/>
                  <a:gd name="T15" fmla="*/ 6382 h 1152"/>
                  <a:gd name="T16" fmla="*/ 8386 w 2040"/>
                  <a:gd name="T17" fmla="*/ 6198 h 1152"/>
                  <a:gd name="T18" fmla="*/ 10162 w 2040"/>
                  <a:gd name="T19" fmla="*/ 5494 h 1152"/>
                  <a:gd name="T20" fmla="*/ 1843 w 2040"/>
                  <a:gd name="T21" fmla="*/ 2965 h 1152"/>
                  <a:gd name="T22" fmla="*/ 2209 w 2040"/>
                  <a:gd name="T23" fmla="*/ 2245 h 1152"/>
                  <a:gd name="T24" fmla="*/ 8806 w 2040"/>
                  <a:gd name="T25" fmla="*/ 1609 h 1152"/>
                  <a:gd name="T26" fmla="*/ 7484 w 2040"/>
                  <a:gd name="T27" fmla="*/ 4253 h 1152"/>
                  <a:gd name="T28" fmla="*/ 7148 w 2040"/>
                  <a:gd name="T29" fmla="*/ 872 h 1152"/>
                  <a:gd name="T30" fmla="*/ 6747 w 2040"/>
                  <a:gd name="T31" fmla="*/ 988 h 1152"/>
                  <a:gd name="T32" fmla="*/ 6664 w 2040"/>
                  <a:gd name="T33" fmla="*/ 1340 h 1152"/>
                  <a:gd name="T34" fmla="*/ 5743 w 2040"/>
                  <a:gd name="T35" fmla="*/ 1356 h 1152"/>
                  <a:gd name="T36" fmla="*/ 4973 w 2040"/>
                  <a:gd name="T37" fmla="*/ 1626 h 1152"/>
                  <a:gd name="T38" fmla="*/ 4219 w 2040"/>
                  <a:gd name="T39" fmla="*/ 2011 h 1152"/>
                  <a:gd name="T40" fmla="*/ 3265 w 2040"/>
                  <a:gd name="T41" fmla="*/ 2814 h 1152"/>
                  <a:gd name="T42" fmla="*/ 3364 w 2040"/>
                  <a:gd name="T43" fmla="*/ 1172 h 1152"/>
                  <a:gd name="T44" fmla="*/ 2629 w 2040"/>
                  <a:gd name="T45" fmla="*/ 2311 h 1152"/>
                  <a:gd name="T46" fmla="*/ 3498 w 2040"/>
                  <a:gd name="T47" fmla="*/ 1826 h 1152"/>
                  <a:gd name="T48" fmla="*/ 3080 w 2040"/>
                  <a:gd name="T49" fmla="*/ 4187 h 1152"/>
                  <a:gd name="T50" fmla="*/ 2695 w 2040"/>
                  <a:gd name="T51" fmla="*/ 4957 h 1152"/>
                  <a:gd name="T52" fmla="*/ 6362 w 2040"/>
                  <a:gd name="T53" fmla="*/ 6030 h 1152"/>
                  <a:gd name="T54" fmla="*/ 3482 w 2040"/>
                  <a:gd name="T55" fmla="*/ 6030 h 1152"/>
                  <a:gd name="T56" fmla="*/ 2847 w 2040"/>
                  <a:gd name="T57" fmla="*/ 5075 h 1152"/>
                  <a:gd name="T58" fmla="*/ 3215 w 2040"/>
                  <a:gd name="T59" fmla="*/ 4322 h 1152"/>
                  <a:gd name="T60" fmla="*/ 4018 w 2040"/>
                  <a:gd name="T61" fmla="*/ 2228 h 1152"/>
                  <a:gd name="T62" fmla="*/ 7014 w 2040"/>
                  <a:gd name="T63" fmla="*/ 4052 h 1152"/>
                  <a:gd name="T64" fmla="*/ 6295 w 2040"/>
                  <a:gd name="T65" fmla="*/ 3232 h 1152"/>
                  <a:gd name="T66" fmla="*/ 7434 w 2040"/>
                  <a:gd name="T67" fmla="*/ 4707 h 1152"/>
                  <a:gd name="T68" fmla="*/ 6997 w 2040"/>
                  <a:gd name="T69" fmla="*/ 4740 h 1152"/>
                  <a:gd name="T70" fmla="*/ 7311 w 2040"/>
                  <a:gd name="T71" fmla="*/ 5215 h 1152"/>
                  <a:gd name="T72" fmla="*/ 6513 w 2040"/>
                  <a:gd name="T73" fmla="*/ 4723 h 1152"/>
                  <a:gd name="T74" fmla="*/ 6076 w 2040"/>
                  <a:gd name="T75" fmla="*/ 4707 h 1152"/>
                  <a:gd name="T76" fmla="*/ 5960 w 2040"/>
                  <a:gd name="T77" fmla="*/ 5191 h 1152"/>
                  <a:gd name="T78" fmla="*/ 7836 w 2040"/>
                  <a:gd name="T79" fmla="*/ 5964 h 1152"/>
                  <a:gd name="T80" fmla="*/ 7316 w 2040"/>
                  <a:gd name="T81" fmla="*/ 5494 h 1152"/>
                  <a:gd name="T82" fmla="*/ 6947 w 2040"/>
                  <a:gd name="T83" fmla="*/ 5411 h 1152"/>
                  <a:gd name="T84" fmla="*/ 7198 w 2040"/>
                  <a:gd name="T85" fmla="*/ 5342 h 1152"/>
                  <a:gd name="T86" fmla="*/ 6836 w 2040"/>
                  <a:gd name="T87" fmla="*/ 5264 h 1152"/>
                  <a:gd name="T88" fmla="*/ 7349 w 2040"/>
                  <a:gd name="T89" fmla="*/ 5375 h 1152"/>
                  <a:gd name="T90" fmla="*/ 6095 w 2040"/>
                  <a:gd name="T91" fmla="*/ 4756 h 1152"/>
                  <a:gd name="T92" fmla="*/ 10765 w 2040"/>
                  <a:gd name="T93" fmla="*/ 5227 h 1152"/>
                  <a:gd name="T94" fmla="*/ 8655 w 2040"/>
                  <a:gd name="T95" fmla="*/ 6047 h 1152"/>
                  <a:gd name="T96" fmla="*/ 7800 w 2040"/>
                  <a:gd name="T97" fmla="*/ 5309 h 1152"/>
                  <a:gd name="T98" fmla="*/ 10663 w 2040"/>
                  <a:gd name="T99" fmla="*/ 4924 h 1152"/>
                  <a:gd name="T100" fmla="*/ 9385 w 2040"/>
                  <a:gd name="T101" fmla="*/ 2507 h 1152"/>
                  <a:gd name="T102" fmla="*/ 10380 w 2040"/>
                  <a:gd name="T103" fmla="*/ 3684 h 1152"/>
                  <a:gd name="T104" fmla="*/ 6243 w 2040"/>
                  <a:gd name="T105" fmla="*/ 3851 h 1152"/>
                  <a:gd name="T106" fmla="*/ 6914 w 2040"/>
                  <a:gd name="T107" fmla="*/ 4690 h 1152"/>
                  <a:gd name="T108" fmla="*/ 2712 w 2040"/>
                  <a:gd name="T109" fmla="*/ 5227 h 1152"/>
                  <a:gd name="T110" fmla="*/ 7049 w 2040"/>
                  <a:gd name="T111" fmla="*/ 4121 h 1152"/>
                  <a:gd name="T112" fmla="*/ 6780 w 2040"/>
                  <a:gd name="T113" fmla="*/ 3466 h 1152"/>
                  <a:gd name="T114" fmla="*/ 4035 w 2040"/>
                  <a:gd name="T115" fmla="*/ 4841 h 1152"/>
                  <a:gd name="T116" fmla="*/ 4956 w 2040"/>
                  <a:gd name="T117" fmla="*/ 4806 h 1152"/>
                  <a:gd name="T118" fmla="*/ 3232 w 2040"/>
                  <a:gd name="T119" fmla="*/ 5293 h 1152"/>
                  <a:gd name="T120" fmla="*/ 3584 w 2040"/>
                  <a:gd name="T121" fmla="*/ 4773 h 11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40"/>
                  <a:gd name="T184" fmla="*/ 0 h 1152"/>
                  <a:gd name="T185" fmla="*/ 2040 w 2040"/>
                  <a:gd name="T186" fmla="*/ 1152 h 11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40" h="1152">
                    <a:moveTo>
                      <a:pt x="2028" y="897"/>
                    </a:moveTo>
                    <a:cubicBezTo>
                      <a:pt x="2028" y="895"/>
                      <a:pt x="2028" y="893"/>
                      <a:pt x="2028" y="891"/>
                    </a:cubicBezTo>
                    <a:cubicBezTo>
                      <a:pt x="2028" y="888"/>
                      <a:pt x="2028" y="885"/>
                      <a:pt x="2028" y="882"/>
                    </a:cubicBezTo>
                    <a:cubicBezTo>
                      <a:pt x="2026" y="873"/>
                      <a:pt x="2032" y="874"/>
                      <a:pt x="2031" y="867"/>
                    </a:cubicBezTo>
                    <a:cubicBezTo>
                      <a:pt x="2031" y="864"/>
                      <a:pt x="2031" y="861"/>
                      <a:pt x="2031" y="858"/>
                    </a:cubicBezTo>
                    <a:cubicBezTo>
                      <a:pt x="2028" y="828"/>
                      <a:pt x="2018" y="805"/>
                      <a:pt x="2010" y="780"/>
                    </a:cubicBezTo>
                    <a:cubicBezTo>
                      <a:pt x="2006" y="778"/>
                      <a:pt x="2004" y="773"/>
                      <a:pt x="2004" y="768"/>
                    </a:cubicBezTo>
                    <a:cubicBezTo>
                      <a:pt x="2000" y="742"/>
                      <a:pt x="1986" y="725"/>
                      <a:pt x="1977" y="705"/>
                    </a:cubicBezTo>
                    <a:cubicBezTo>
                      <a:pt x="1965" y="693"/>
                      <a:pt x="1947" y="687"/>
                      <a:pt x="1938" y="672"/>
                    </a:cubicBezTo>
                    <a:cubicBezTo>
                      <a:pt x="1937" y="672"/>
                      <a:pt x="1936" y="672"/>
                      <a:pt x="1935" y="672"/>
                    </a:cubicBezTo>
                    <a:cubicBezTo>
                      <a:pt x="1930" y="669"/>
                      <a:pt x="1926" y="665"/>
                      <a:pt x="1923" y="660"/>
                    </a:cubicBezTo>
                    <a:cubicBezTo>
                      <a:pt x="1913" y="632"/>
                      <a:pt x="1899" y="610"/>
                      <a:pt x="1887" y="585"/>
                    </a:cubicBezTo>
                    <a:cubicBezTo>
                      <a:pt x="1880" y="582"/>
                      <a:pt x="1879" y="572"/>
                      <a:pt x="1875" y="567"/>
                    </a:cubicBezTo>
                    <a:cubicBezTo>
                      <a:pt x="1875" y="563"/>
                      <a:pt x="1874" y="560"/>
                      <a:pt x="1872" y="558"/>
                    </a:cubicBezTo>
                    <a:cubicBezTo>
                      <a:pt x="1865" y="555"/>
                      <a:pt x="1864" y="545"/>
                      <a:pt x="1860" y="540"/>
                    </a:cubicBezTo>
                    <a:cubicBezTo>
                      <a:pt x="1859" y="528"/>
                      <a:pt x="1851" y="525"/>
                      <a:pt x="1848" y="516"/>
                    </a:cubicBezTo>
                    <a:cubicBezTo>
                      <a:pt x="1845" y="516"/>
                      <a:pt x="1845" y="513"/>
                      <a:pt x="1842" y="513"/>
                    </a:cubicBezTo>
                    <a:cubicBezTo>
                      <a:pt x="1842" y="512"/>
                      <a:pt x="1842" y="511"/>
                      <a:pt x="1842" y="510"/>
                    </a:cubicBezTo>
                    <a:cubicBezTo>
                      <a:pt x="1842" y="507"/>
                      <a:pt x="1839" y="507"/>
                      <a:pt x="1839" y="504"/>
                    </a:cubicBezTo>
                    <a:cubicBezTo>
                      <a:pt x="1835" y="492"/>
                      <a:pt x="1829" y="481"/>
                      <a:pt x="1821" y="474"/>
                    </a:cubicBezTo>
                    <a:cubicBezTo>
                      <a:pt x="1817" y="472"/>
                      <a:pt x="1815" y="470"/>
                      <a:pt x="1815" y="465"/>
                    </a:cubicBezTo>
                    <a:cubicBezTo>
                      <a:pt x="1815" y="462"/>
                      <a:pt x="1812" y="462"/>
                      <a:pt x="1812" y="459"/>
                    </a:cubicBezTo>
                    <a:cubicBezTo>
                      <a:pt x="1812" y="454"/>
                      <a:pt x="1810" y="451"/>
                      <a:pt x="1806" y="450"/>
                    </a:cubicBezTo>
                    <a:cubicBezTo>
                      <a:pt x="1800" y="446"/>
                      <a:pt x="1796" y="440"/>
                      <a:pt x="1794" y="432"/>
                    </a:cubicBezTo>
                    <a:cubicBezTo>
                      <a:pt x="1794" y="427"/>
                      <a:pt x="1792" y="424"/>
                      <a:pt x="1788" y="423"/>
                    </a:cubicBezTo>
                    <a:cubicBezTo>
                      <a:pt x="1786" y="422"/>
                      <a:pt x="1785" y="420"/>
                      <a:pt x="1785" y="417"/>
                    </a:cubicBezTo>
                    <a:cubicBezTo>
                      <a:pt x="1787" y="409"/>
                      <a:pt x="1779" y="411"/>
                      <a:pt x="1776" y="408"/>
                    </a:cubicBezTo>
                    <a:cubicBezTo>
                      <a:pt x="1773" y="401"/>
                      <a:pt x="1763" y="403"/>
                      <a:pt x="1764" y="393"/>
                    </a:cubicBezTo>
                    <a:cubicBezTo>
                      <a:pt x="1755" y="375"/>
                      <a:pt x="1741" y="363"/>
                      <a:pt x="1731" y="348"/>
                    </a:cubicBezTo>
                    <a:cubicBezTo>
                      <a:pt x="1724" y="346"/>
                      <a:pt x="1723" y="338"/>
                      <a:pt x="1716" y="336"/>
                    </a:cubicBezTo>
                    <a:cubicBezTo>
                      <a:pt x="1716" y="335"/>
                      <a:pt x="1716" y="334"/>
                      <a:pt x="1716" y="333"/>
                    </a:cubicBezTo>
                    <a:cubicBezTo>
                      <a:pt x="1716" y="332"/>
                      <a:pt x="1716" y="331"/>
                      <a:pt x="1716" y="330"/>
                    </a:cubicBezTo>
                    <a:cubicBezTo>
                      <a:pt x="1709" y="328"/>
                      <a:pt x="1708" y="320"/>
                      <a:pt x="1701" y="318"/>
                    </a:cubicBezTo>
                    <a:cubicBezTo>
                      <a:pt x="1700" y="313"/>
                      <a:pt x="1696" y="313"/>
                      <a:pt x="1695" y="309"/>
                    </a:cubicBezTo>
                    <a:cubicBezTo>
                      <a:pt x="1685" y="301"/>
                      <a:pt x="1676" y="292"/>
                      <a:pt x="1668" y="282"/>
                    </a:cubicBezTo>
                    <a:cubicBezTo>
                      <a:pt x="1658" y="277"/>
                      <a:pt x="1654" y="266"/>
                      <a:pt x="1644" y="261"/>
                    </a:cubicBezTo>
                    <a:cubicBezTo>
                      <a:pt x="1642" y="254"/>
                      <a:pt x="1634" y="253"/>
                      <a:pt x="1632" y="246"/>
                    </a:cubicBezTo>
                    <a:cubicBezTo>
                      <a:pt x="1626" y="245"/>
                      <a:pt x="1626" y="238"/>
                      <a:pt x="1620" y="237"/>
                    </a:cubicBezTo>
                    <a:cubicBezTo>
                      <a:pt x="1616" y="236"/>
                      <a:pt x="1615" y="232"/>
                      <a:pt x="1611" y="231"/>
                    </a:cubicBezTo>
                    <a:cubicBezTo>
                      <a:pt x="1610" y="227"/>
                      <a:pt x="1606" y="226"/>
                      <a:pt x="1605" y="222"/>
                    </a:cubicBezTo>
                    <a:cubicBezTo>
                      <a:pt x="1602" y="222"/>
                      <a:pt x="1602" y="219"/>
                      <a:pt x="1599" y="219"/>
                    </a:cubicBezTo>
                    <a:cubicBezTo>
                      <a:pt x="1598" y="219"/>
                      <a:pt x="1597" y="219"/>
                      <a:pt x="1596" y="219"/>
                    </a:cubicBezTo>
                    <a:cubicBezTo>
                      <a:pt x="1594" y="212"/>
                      <a:pt x="1586" y="211"/>
                      <a:pt x="1584" y="204"/>
                    </a:cubicBezTo>
                    <a:cubicBezTo>
                      <a:pt x="1580" y="203"/>
                      <a:pt x="1579" y="199"/>
                      <a:pt x="1575" y="198"/>
                    </a:cubicBezTo>
                    <a:cubicBezTo>
                      <a:pt x="1567" y="195"/>
                      <a:pt x="1565" y="186"/>
                      <a:pt x="1557" y="183"/>
                    </a:cubicBezTo>
                    <a:cubicBezTo>
                      <a:pt x="1557" y="182"/>
                      <a:pt x="1557" y="181"/>
                      <a:pt x="1557" y="180"/>
                    </a:cubicBezTo>
                    <a:cubicBezTo>
                      <a:pt x="1550" y="176"/>
                      <a:pt x="1546" y="169"/>
                      <a:pt x="1539" y="165"/>
                    </a:cubicBezTo>
                    <a:cubicBezTo>
                      <a:pt x="1535" y="165"/>
                      <a:pt x="1533" y="163"/>
                      <a:pt x="1530" y="162"/>
                    </a:cubicBezTo>
                    <a:cubicBezTo>
                      <a:pt x="1529" y="158"/>
                      <a:pt x="1525" y="157"/>
                      <a:pt x="1524" y="153"/>
                    </a:cubicBezTo>
                    <a:cubicBezTo>
                      <a:pt x="1523" y="153"/>
                      <a:pt x="1522" y="153"/>
                      <a:pt x="1521" y="153"/>
                    </a:cubicBezTo>
                    <a:cubicBezTo>
                      <a:pt x="1520" y="153"/>
                      <a:pt x="1519" y="153"/>
                      <a:pt x="1518" y="153"/>
                    </a:cubicBezTo>
                    <a:cubicBezTo>
                      <a:pt x="1514" y="153"/>
                      <a:pt x="1512" y="151"/>
                      <a:pt x="1509" y="150"/>
                    </a:cubicBezTo>
                    <a:cubicBezTo>
                      <a:pt x="1507" y="143"/>
                      <a:pt x="1495" y="146"/>
                      <a:pt x="1494" y="138"/>
                    </a:cubicBezTo>
                    <a:cubicBezTo>
                      <a:pt x="1493" y="138"/>
                      <a:pt x="1492" y="138"/>
                      <a:pt x="1491" y="138"/>
                    </a:cubicBezTo>
                    <a:cubicBezTo>
                      <a:pt x="1487" y="135"/>
                      <a:pt x="1480" y="135"/>
                      <a:pt x="1479" y="129"/>
                    </a:cubicBezTo>
                    <a:cubicBezTo>
                      <a:pt x="1473" y="129"/>
                      <a:pt x="1475" y="121"/>
                      <a:pt x="1467" y="123"/>
                    </a:cubicBezTo>
                    <a:cubicBezTo>
                      <a:pt x="1458" y="122"/>
                      <a:pt x="1454" y="116"/>
                      <a:pt x="1446" y="114"/>
                    </a:cubicBezTo>
                    <a:cubicBezTo>
                      <a:pt x="1317" y="54"/>
                      <a:pt x="1175" y="6"/>
                      <a:pt x="993" y="0"/>
                    </a:cubicBezTo>
                    <a:cubicBezTo>
                      <a:pt x="989" y="0"/>
                      <a:pt x="985" y="0"/>
                      <a:pt x="981" y="0"/>
                    </a:cubicBezTo>
                    <a:cubicBezTo>
                      <a:pt x="981" y="1"/>
                      <a:pt x="981" y="2"/>
                      <a:pt x="981" y="3"/>
                    </a:cubicBezTo>
                    <a:cubicBezTo>
                      <a:pt x="977" y="1"/>
                      <a:pt x="966" y="6"/>
                      <a:pt x="966" y="0"/>
                    </a:cubicBezTo>
                    <a:cubicBezTo>
                      <a:pt x="914" y="2"/>
                      <a:pt x="869" y="12"/>
                      <a:pt x="828" y="27"/>
                    </a:cubicBezTo>
                    <a:cubicBezTo>
                      <a:pt x="823" y="28"/>
                      <a:pt x="821" y="33"/>
                      <a:pt x="813" y="33"/>
                    </a:cubicBezTo>
                    <a:cubicBezTo>
                      <a:pt x="821" y="43"/>
                      <a:pt x="801" y="45"/>
                      <a:pt x="795" y="51"/>
                    </a:cubicBezTo>
                    <a:cubicBezTo>
                      <a:pt x="798" y="52"/>
                      <a:pt x="798" y="59"/>
                      <a:pt x="795" y="60"/>
                    </a:cubicBezTo>
                    <a:cubicBezTo>
                      <a:pt x="785" y="54"/>
                      <a:pt x="795" y="61"/>
                      <a:pt x="789" y="63"/>
                    </a:cubicBezTo>
                    <a:cubicBezTo>
                      <a:pt x="777" y="59"/>
                      <a:pt x="790" y="54"/>
                      <a:pt x="792" y="48"/>
                    </a:cubicBezTo>
                    <a:cubicBezTo>
                      <a:pt x="787" y="48"/>
                      <a:pt x="782" y="50"/>
                      <a:pt x="780" y="54"/>
                    </a:cubicBezTo>
                    <a:cubicBezTo>
                      <a:pt x="774" y="55"/>
                      <a:pt x="772" y="61"/>
                      <a:pt x="762" y="60"/>
                    </a:cubicBezTo>
                    <a:cubicBezTo>
                      <a:pt x="762" y="59"/>
                      <a:pt x="762" y="58"/>
                      <a:pt x="762" y="57"/>
                    </a:cubicBezTo>
                    <a:cubicBezTo>
                      <a:pt x="767" y="51"/>
                      <a:pt x="777" y="51"/>
                      <a:pt x="777" y="42"/>
                    </a:cubicBezTo>
                    <a:cubicBezTo>
                      <a:pt x="775" y="46"/>
                      <a:pt x="766" y="42"/>
                      <a:pt x="765" y="48"/>
                    </a:cubicBezTo>
                    <a:cubicBezTo>
                      <a:pt x="689" y="68"/>
                      <a:pt x="628" y="102"/>
                      <a:pt x="570" y="141"/>
                    </a:cubicBezTo>
                    <a:cubicBezTo>
                      <a:pt x="568" y="143"/>
                      <a:pt x="563" y="144"/>
                      <a:pt x="558" y="144"/>
                    </a:cubicBezTo>
                    <a:cubicBezTo>
                      <a:pt x="553" y="144"/>
                      <a:pt x="551" y="146"/>
                      <a:pt x="549" y="150"/>
                    </a:cubicBezTo>
                    <a:cubicBezTo>
                      <a:pt x="540" y="155"/>
                      <a:pt x="538" y="168"/>
                      <a:pt x="525" y="171"/>
                    </a:cubicBezTo>
                    <a:cubicBezTo>
                      <a:pt x="521" y="174"/>
                      <a:pt x="514" y="174"/>
                      <a:pt x="513" y="180"/>
                    </a:cubicBezTo>
                    <a:cubicBezTo>
                      <a:pt x="513" y="182"/>
                      <a:pt x="513" y="183"/>
                      <a:pt x="510" y="183"/>
                    </a:cubicBezTo>
                    <a:cubicBezTo>
                      <a:pt x="506" y="190"/>
                      <a:pt x="500" y="196"/>
                      <a:pt x="492" y="201"/>
                    </a:cubicBezTo>
                    <a:cubicBezTo>
                      <a:pt x="490" y="201"/>
                      <a:pt x="488" y="201"/>
                      <a:pt x="486" y="201"/>
                    </a:cubicBezTo>
                    <a:cubicBezTo>
                      <a:pt x="484" y="199"/>
                      <a:pt x="481" y="198"/>
                      <a:pt x="480" y="195"/>
                    </a:cubicBezTo>
                    <a:cubicBezTo>
                      <a:pt x="478" y="195"/>
                      <a:pt x="476" y="195"/>
                      <a:pt x="474" y="195"/>
                    </a:cubicBezTo>
                    <a:cubicBezTo>
                      <a:pt x="474" y="196"/>
                      <a:pt x="474" y="197"/>
                      <a:pt x="474" y="198"/>
                    </a:cubicBezTo>
                    <a:cubicBezTo>
                      <a:pt x="470" y="199"/>
                      <a:pt x="475" y="202"/>
                      <a:pt x="474" y="207"/>
                    </a:cubicBezTo>
                    <a:cubicBezTo>
                      <a:pt x="474" y="210"/>
                      <a:pt x="474" y="213"/>
                      <a:pt x="474" y="216"/>
                    </a:cubicBezTo>
                    <a:cubicBezTo>
                      <a:pt x="462" y="223"/>
                      <a:pt x="452" y="232"/>
                      <a:pt x="435" y="234"/>
                    </a:cubicBezTo>
                    <a:cubicBezTo>
                      <a:pt x="430" y="233"/>
                      <a:pt x="420" y="237"/>
                      <a:pt x="423" y="228"/>
                    </a:cubicBezTo>
                    <a:cubicBezTo>
                      <a:pt x="416" y="231"/>
                      <a:pt x="427" y="239"/>
                      <a:pt x="423" y="249"/>
                    </a:cubicBezTo>
                    <a:cubicBezTo>
                      <a:pt x="422" y="249"/>
                      <a:pt x="421" y="249"/>
                      <a:pt x="420" y="249"/>
                    </a:cubicBezTo>
                    <a:cubicBezTo>
                      <a:pt x="420" y="250"/>
                      <a:pt x="420" y="251"/>
                      <a:pt x="420" y="252"/>
                    </a:cubicBezTo>
                    <a:cubicBezTo>
                      <a:pt x="420" y="264"/>
                      <a:pt x="407" y="264"/>
                      <a:pt x="399" y="270"/>
                    </a:cubicBezTo>
                    <a:cubicBezTo>
                      <a:pt x="394" y="270"/>
                      <a:pt x="389" y="270"/>
                      <a:pt x="384" y="270"/>
                    </a:cubicBezTo>
                    <a:cubicBezTo>
                      <a:pt x="383" y="267"/>
                      <a:pt x="382" y="264"/>
                      <a:pt x="378" y="264"/>
                    </a:cubicBezTo>
                    <a:cubicBezTo>
                      <a:pt x="376" y="264"/>
                      <a:pt x="375" y="264"/>
                      <a:pt x="375" y="267"/>
                    </a:cubicBezTo>
                    <a:cubicBezTo>
                      <a:pt x="377" y="269"/>
                      <a:pt x="378" y="272"/>
                      <a:pt x="381" y="273"/>
                    </a:cubicBezTo>
                    <a:cubicBezTo>
                      <a:pt x="381" y="275"/>
                      <a:pt x="381" y="277"/>
                      <a:pt x="381" y="279"/>
                    </a:cubicBezTo>
                    <a:cubicBezTo>
                      <a:pt x="380" y="279"/>
                      <a:pt x="379" y="279"/>
                      <a:pt x="378" y="279"/>
                    </a:cubicBezTo>
                    <a:cubicBezTo>
                      <a:pt x="379" y="286"/>
                      <a:pt x="374" y="288"/>
                      <a:pt x="372" y="294"/>
                    </a:cubicBezTo>
                    <a:cubicBezTo>
                      <a:pt x="370" y="301"/>
                      <a:pt x="362" y="302"/>
                      <a:pt x="360" y="309"/>
                    </a:cubicBezTo>
                    <a:cubicBezTo>
                      <a:pt x="359" y="309"/>
                      <a:pt x="358" y="309"/>
                      <a:pt x="357" y="309"/>
                    </a:cubicBezTo>
                    <a:cubicBezTo>
                      <a:pt x="355" y="309"/>
                      <a:pt x="353" y="309"/>
                      <a:pt x="351" y="309"/>
                    </a:cubicBezTo>
                    <a:cubicBezTo>
                      <a:pt x="347" y="305"/>
                      <a:pt x="344" y="305"/>
                      <a:pt x="339" y="309"/>
                    </a:cubicBezTo>
                    <a:cubicBezTo>
                      <a:pt x="342" y="314"/>
                      <a:pt x="330" y="319"/>
                      <a:pt x="339" y="321"/>
                    </a:cubicBezTo>
                    <a:cubicBezTo>
                      <a:pt x="338" y="317"/>
                      <a:pt x="348" y="310"/>
                      <a:pt x="348" y="318"/>
                    </a:cubicBezTo>
                    <a:cubicBezTo>
                      <a:pt x="347" y="336"/>
                      <a:pt x="343" y="352"/>
                      <a:pt x="327" y="357"/>
                    </a:cubicBezTo>
                    <a:cubicBezTo>
                      <a:pt x="323" y="353"/>
                      <a:pt x="320" y="353"/>
                      <a:pt x="315" y="357"/>
                    </a:cubicBezTo>
                    <a:cubicBezTo>
                      <a:pt x="316" y="367"/>
                      <a:pt x="333" y="361"/>
                      <a:pt x="327" y="378"/>
                    </a:cubicBezTo>
                    <a:cubicBezTo>
                      <a:pt x="326" y="382"/>
                      <a:pt x="331" y="393"/>
                      <a:pt x="324" y="393"/>
                    </a:cubicBezTo>
                    <a:cubicBezTo>
                      <a:pt x="326" y="402"/>
                      <a:pt x="321" y="405"/>
                      <a:pt x="315" y="408"/>
                    </a:cubicBezTo>
                    <a:cubicBezTo>
                      <a:pt x="315" y="411"/>
                      <a:pt x="313" y="411"/>
                      <a:pt x="312" y="414"/>
                    </a:cubicBezTo>
                    <a:cubicBezTo>
                      <a:pt x="321" y="418"/>
                      <a:pt x="317" y="429"/>
                      <a:pt x="309" y="432"/>
                    </a:cubicBezTo>
                    <a:cubicBezTo>
                      <a:pt x="308" y="437"/>
                      <a:pt x="301" y="437"/>
                      <a:pt x="303" y="447"/>
                    </a:cubicBezTo>
                    <a:cubicBezTo>
                      <a:pt x="302" y="447"/>
                      <a:pt x="301" y="447"/>
                      <a:pt x="300" y="447"/>
                    </a:cubicBezTo>
                    <a:cubicBezTo>
                      <a:pt x="298" y="452"/>
                      <a:pt x="293" y="455"/>
                      <a:pt x="291" y="462"/>
                    </a:cubicBezTo>
                    <a:cubicBezTo>
                      <a:pt x="267" y="508"/>
                      <a:pt x="243" y="556"/>
                      <a:pt x="219" y="603"/>
                    </a:cubicBezTo>
                    <a:cubicBezTo>
                      <a:pt x="218" y="603"/>
                      <a:pt x="217" y="603"/>
                      <a:pt x="216" y="603"/>
                    </a:cubicBezTo>
                    <a:cubicBezTo>
                      <a:pt x="218" y="610"/>
                      <a:pt x="211" y="609"/>
                      <a:pt x="213" y="618"/>
                    </a:cubicBezTo>
                    <a:cubicBezTo>
                      <a:pt x="209" y="629"/>
                      <a:pt x="205" y="642"/>
                      <a:pt x="198" y="651"/>
                    </a:cubicBezTo>
                    <a:cubicBezTo>
                      <a:pt x="192" y="656"/>
                      <a:pt x="190" y="665"/>
                      <a:pt x="189" y="675"/>
                    </a:cubicBezTo>
                    <a:cubicBezTo>
                      <a:pt x="190" y="682"/>
                      <a:pt x="185" y="684"/>
                      <a:pt x="180" y="687"/>
                    </a:cubicBezTo>
                    <a:cubicBezTo>
                      <a:pt x="162" y="709"/>
                      <a:pt x="139" y="727"/>
                      <a:pt x="120" y="750"/>
                    </a:cubicBezTo>
                    <a:cubicBezTo>
                      <a:pt x="108" y="758"/>
                      <a:pt x="100" y="771"/>
                      <a:pt x="87" y="780"/>
                    </a:cubicBezTo>
                    <a:cubicBezTo>
                      <a:pt x="73" y="797"/>
                      <a:pt x="57" y="813"/>
                      <a:pt x="39" y="828"/>
                    </a:cubicBezTo>
                    <a:cubicBezTo>
                      <a:pt x="39" y="831"/>
                      <a:pt x="37" y="831"/>
                      <a:pt x="36" y="834"/>
                    </a:cubicBezTo>
                    <a:cubicBezTo>
                      <a:pt x="28" y="843"/>
                      <a:pt x="10" y="843"/>
                      <a:pt x="6" y="858"/>
                    </a:cubicBezTo>
                    <a:cubicBezTo>
                      <a:pt x="4" y="859"/>
                      <a:pt x="1" y="860"/>
                      <a:pt x="0" y="864"/>
                    </a:cubicBezTo>
                    <a:cubicBezTo>
                      <a:pt x="80" y="948"/>
                      <a:pt x="217" y="985"/>
                      <a:pt x="336" y="1032"/>
                    </a:cubicBezTo>
                    <a:cubicBezTo>
                      <a:pt x="378" y="1048"/>
                      <a:pt x="423" y="1059"/>
                      <a:pt x="459" y="1077"/>
                    </a:cubicBezTo>
                    <a:cubicBezTo>
                      <a:pt x="476" y="1085"/>
                      <a:pt x="492" y="1096"/>
                      <a:pt x="511" y="1104"/>
                    </a:cubicBezTo>
                    <a:cubicBezTo>
                      <a:pt x="512" y="1105"/>
                      <a:pt x="513" y="1106"/>
                      <a:pt x="513" y="1107"/>
                    </a:cubicBezTo>
                    <a:cubicBezTo>
                      <a:pt x="514" y="1106"/>
                      <a:pt x="515" y="1106"/>
                      <a:pt x="516" y="1106"/>
                    </a:cubicBezTo>
                    <a:cubicBezTo>
                      <a:pt x="533" y="1112"/>
                      <a:pt x="553" y="1115"/>
                      <a:pt x="579" y="1110"/>
                    </a:cubicBezTo>
                    <a:cubicBezTo>
                      <a:pt x="586" y="1111"/>
                      <a:pt x="601" y="1106"/>
                      <a:pt x="603" y="1113"/>
                    </a:cubicBezTo>
                    <a:cubicBezTo>
                      <a:pt x="616" y="1113"/>
                      <a:pt x="629" y="1113"/>
                      <a:pt x="642" y="1113"/>
                    </a:cubicBezTo>
                    <a:cubicBezTo>
                      <a:pt x="647" y="1114"/>
                      <a:pt x="658" y="1109"/>
                      <a:pt x="657" y="1116"/>
                    </a:cubicBezTo>
                    <a:cubicBezTo>
                      <a:pt x="670" y="1116"/>
                      <a:pt x="683" y="1116"/>
                      <a:pt x="696" y="1116"/>
                    </a:cubicBezTo>
                    <a:cubicBezTo>
                      <a:pt x="701" y="1116"/>
                      <a:pt x="707" y="1115"/>
                      <a:pt x="708" y="1119"/>
                    </a:cubicBezTo>
                    <a:cubicBezTo>
                      <a:pt x="719" y="1119"/>
                      <a:pt x="730" y="1119"/>
                      <a:pt x="741" y="1119"/>
                    </a:cubicBezTo>
                    <a:cubicBezTo>
                      <a:pt x="742" y="1125"/>
                      <a:pt x="754" y="1120"/>
                      <a:pt x="759" y="1122"/>
                    </a:cubicBezTo>
                    <a:cubicBezTo>
                      <a:pt x="789" y="1120"/>
                      <a:pt x="810" y="1127"/>
                      <a:pt x="840" y="1125"/>
                    </a:cubicBezTo>
                    <a:cubicBezTo>
                      <a:pt x="841" y="1129"/>
                      <a:pt x="848" y="1127"/>
                      <a:pt x="852" y="1128"/>
                    </a:cubicBezTo>
                    <a:cubicBezTo>
                      <a:pt x="862" y="1128"/>
                      <a:pt x="872" y="1128"/>
                      <a:pt x="882" y="1128"/>
                    </a:cubicBezTo>
                    <a:cubicBezTo>
                      <a:pt x="887" y="1128"/>
                      <a:pt x="893" y="1127"/>
                      <a:pt x="894" y="1131"/>
                    </a:cubicBezTo>
                    <a:cubicBezTo>
                      <a:pt x="903" y="1131"/>
                      <a:pt x="912" y="1131"/>
                      <a:pt x="921" y="1131"/>
                    </a:cubicBezTo>
                    <a:cubicBezTo>
                      <a:pt x="926" y="1131"/>
                      <a:pt x="932" y="1130"/>
                      <a:pt x="933" y="1134"/>
                    </a:cubicBezTo>
                    <a:cubicBezTo>
                      <a:pt x="947" y="1134"/>
                      <a:pt x="961" y="1134"/>
                      <a:pt x="975" y="1134"/>
                    </a:cubicBezTo>
                    <a:cubicBezTo>
                      <a:pt x="1011" y="1136"/>
                      <a:pt x="1055" y="1130"/>
                      <a:pt x="1086" y="1137"/>
                    </a:cubicBezTo>
                    <a:cubicBezTo>
                      <a:pt x="1117" y="1137"/>
                      <a:pt x="1148" y="1137"/>
                      <a:pt x="1179" y="1137"/>
                    </a:cubicBezTo>
                    <a:cubicBezTo>
                      <a:pt x="1190" y="1139"/>
                      <a:pt x="1209" y="1133"/>
                      <a:pt x="1215" y="1140"/>
                    </a:cubicBezTo>
                    <a:cubicBezTo>
                      <a:pt x="1235" y="1140"/>
                      <a:pt x="1255" y="1140"/>
                      <a:pt x="1275" y="1140"/>
                    </a:cubicBezTo>
                    <a:cubicBezTo>
                      <a:pt x="1284" y="1142"/>
                      <a:pt x="1301" y="1136"/>
                      <a:pt x="1305" y="1143"/>
                    </a:cubicBezTo>
                    <a:cubicBezTo>
                      <a:pt x="1338" y="1143"/>
                      <a:pt x="1371" y="1143"/>
                      <a:pt x="1404" y="1143"/>
                    </a:cubicBezTo>
                    <a:cubicBezTo>
                      <a:pt x="1411" y="1144"/>
                      <a:pt x="1426" y="1139"/>
                      <a:pt x="1428" y="1146"/>
                    </a:cubicBezTo>
                    <a:cubicBezTo>
                      <a:pt x="1436" y="1146"/>
                      <a:pt x="1445" y="1144"/>
                      <a:pt x="1449" y="1149"/>
                    </a:cubicBezTo>
                    <a:cubicBezTo>
                      <a:pt x="1453" y="1148"/>
                      <a:pt x="1456" y="1150"/>
                      <a:pt x="1458" y="1152"/>
                    </a:cubicBezTo>
                    <a:cubicBezTo>
                      <a:pt x="1460" y="1152"/>
                      <a:pt x="1462" y="1152"/>
                      <a:pt x="1464" y="1151"/>
                    </a:cubicBezTo>
                    <a:cubicBezTo>
                      <a:pt x="1465" y="1151"/>
                      <a:pt x="1466" y="1151"/>
                      <a:pt x="1467" y="1150"/>
                    </a:cubicBezTo>
                    <a:cubicBezTo>
                      <a:pt x="1467" y="1150"/>
                      <a:pt x="1467" y="1150"/>
                      <a:pt x="1467" y="1150"/>
                    </a:cubicBezTo>
                    <a:cubicBezTo>
                      <a:pt x="1468" y="1150"/>
                      <a:pt x="1469" y="1149"/>
                      <a:pt x="1470" y="1149"/>
                    </a:cubicBezTo>
                    <a:cubicBezTo>
                      <a:pt x="1470" y="1148"/>
                      <a:pt x="1470" y="1147"/>
                      <a:pt x="1470" y="1147"/>
                    </a:cubicBezTo>
                    <a:cubicBezTo>
                      <a:pt x="1466" y="1136"/>
                      <a:pt x="1468" y="1129"/>
                      <a:pt x="1474" y="1123"/>
                    </a:cubicBezTo>
                    <a:cubicBezTo>
                      <a:pt x="1468" y="1129"/>
                      <a:pt x="1466" y="1136"/>
                      <a:pt x="1470" y="1147"/>
                    </a:cubicBezTo>
                    <a:cubicBezTo>
                      <a:pt x="1475" y="1138"/>
                      <a:pt x="1476" y="1122"/>
                      <a:pt x="1488" y="1115"/>
                    </a:cubicBezTo>
                    <a:cubicBezTo>
                      <a:pt x="1488" y="1115"/>
                      <a:pt x="1488" y="1115"/>
                      <a:pt x="1488" y="1115"/>
                    </a:cubicBezTo>
                    <a:cubicBezTo>
                      <a:pt x="1489" y="1115"/>
                      <a:pt x="1491" y="1114"/>
                      <a:pt x="1492" y="1113"/>
                    </a:cubicBezTo>
                    <a:cubicBezTo>
                      <a:pt x="1492" y="1113"/>
                      <a:pt x="1492" y="1113"/>
                      <a:pt x="1492" y="1113"/>
                    </a:cubicBezTo>
                    <a:cubicBezTo>
                      <a:pt x="1494" y="1113"/>
                      <a:pt x="1496" y="1112"/>
                      <a:pt x="1498" y="1112"/>
                    </a:cubicBezTo>
                    <a:cubicBezTo>
                      <a:pt x="1496" y="1112"/>
                      <a:pt x="1494" y="1113"/>
                      <a:pt x="1492" y="1113"/>
                    </a:cubicBezTo>
                    <a:cubicBezTo>
                      <a:pt x="1495" y="1113"/>
                      <a:pt x="1497" y="1113"/>
                      <a:pt x="1500" y="1113"/>
                    </a:cubicBezTo>
                    <a:cubicBezTo>
                      <a:pt x="1501" y="1113"/>
                      <a:pt x="1502" y="1113"/>
                      <a:pt x="1503" y="1113"/>
                    </a:cubicBezTo>
                    <a:cubicBezTo>
                      <a:pt x="1503" y="1112"/>
                      <a:pt x="1503" y="1111"/>
                      <a:pt x="1503" y="1110"/>
                    </a:cubicBezTo>
                    <a:cubicBezTo>
                      <a:pt x="1505" y="1110"/>
                      <a:pt x="1507" y="1110"/>
                      <a:pt x="1509" y="1110"/>
                    </a:cubicBezTo>
                    <a:cubicBezTo>
                      <a:pt x="1512" y="1109"/>
                      <a:pt x="1512" y="1107"/>
                      <a:pt x="1515" y="1107"/>
                    </a:cubicBezTo>
                    <a:cubicBezTo>
                      <a:pt x="1533" y="1102"/>
                      <a:pt x="1547" y="1094"/>
                      <a:pt x="1563" y="1089"/>
                    </a:cubicBezTo>
                    <a:cubicBezTo>
                      <a:pt x="1563" y="1088"/>
                      <a:pt x="1563" y="1087"/>
                      <a:pt x="1563" y="1086"/>
                    </a:cubicBezTo>
                    <a:cubicBezTo>
                      <a:pt x="1571" y="1082"/>
                      <a:pt x="1578" y="1077"/>
                      <a:pt x="1590" y="1077"/>
                    </a:cubicBezTo>
                    <a:cubicBezTo>
                      <a:pt x="1595" y="1077"/>
                      <a:pt x="1599" y="1076"/>
                      <a:pt x="1602" y="1074"/>
                    </a:cubicBezTo>
                    <a:cubicBezTo>
                      <a:pt x="1602" y="1073"/>
                      <a:pt x="1602" y="1072"/>
                      <a:pt x="1602" y="1071"/>
                    </a:cubicBezTo>
                    <a:cubicBezTo>
                      <a:pt x="1614" y="1065"/>
                      <a:pt x="1625" y="1060"/>
                      <a:pt x="1638" y="1056"/>
                    </a:cubicBezTo>
                    <a:cubicBezTo>
                      <a:pt x="1638" y="1057"/>
                      <a:pt x="1638" y="1058"/>
                      <a:pt x="1638" y="1059"/>
                    </a:cubicBezTo>
                    <a:cubicBezTo>
                      <a:pt x="1646" y="1059"/>
                      <a:pt x="1647" y="1054"/>
                      <a:pt x="1653" y="1053"/>
                    </a:cubicBezTo>
                    <a:cubicBezTo>
                      <a:pt x="1653" y="1052"/>
                      <a:pt x="1653" y="1051"/>
                      <a:pt x="1653" y="1050"/>
                    </a:cubicBezTo>
                    <a:cubicBezTo>
                      <a:pt x="1657" y="1049"/>
                      <a:pt x="1657" y="1046"/>
                      <a:pt x="1662" y="1047"/>
                    </a:cubicBezTo>
                    <a:cubicBezTo>
                      <a:pt x="1663" y="1047"/>
                      <a:pt x="1664" y="1047"/>
                      <a:pt x="1665" y="1047"/>
                    </a:cubicBezTo>
                    <a:cubicBezTo>
                      <a:pt x="1673" y="1043"/>
                      <a:pt x="1685" y="1045"/>
                      <a:pt x="1689" y="1038"/>
                    </a:cubicBezTo>
                    <a:cubicBezTo>
                      <a:pt x="1708" y="1028"/>
                      <a:pt x="1728" y="1020"/>
                      <a:pt x="1749" y="1014"/>
                    </a:cubicBezTo>
                    <a:cubicBezTo>
                      <a:pt x="1752" y="1009"/>
                      <a:pt x="1757" y="1007"/>
                      <a:pt x="1764" y="1008"/>
                    </a:cubicBezTo>
                    <a:cubicBezTo>
                      <a:pt x="1768" y="1002"/>
                      <a:pt x="1777" y="1001"/>
                      <a:pt x="1785" y="999"/>
                    </a:cubicBezTo>
                    <a:cubicBezTo>
                      <a:pt x="1793" y="999"/>
                      <a:pt x="1798" y="997"/>
                      <a:pt x="1800" y="993"/>
                    </a:cubicBezTo>
                    <a:cubicBezTo>
                      <a:pt x="1804" y="987"/>
                      <a:pt x="1813" y="986"/>
                      <a:pt x="1821" y="984"/>
                    </a:cubicBezTo>
                    <a:cubicBezTo>
                      <a:pt x="1825" y="983"/>
                      <a:pt x="1830" y="984"/>
                      <a:pt x="1830" y="981"/>
                    </a:cubicBezTo>
                    <a:cubicBezTo>
                      <a:pt x="1831" y="978"/>
                      <a:pt x="1833" y="977"/>
                      <a:pt x="1836" y="978"/>
                    </a:cubicBezTo>
                    <a:cubicBezTo>
                      <a:pt x="1873" y="967"/>
                      <a:pt x="1906" y="952"/>
                      <a:pt x="1941" y="939"/>
                    </a:cubicBezTo>
                    <a:cubicBezTo>
                      <a:pt x="1966" y="923"/>
                      <a:pt x="1995" y="929"/>
                      <a:pt x="2031" y="927"/>
                    </a:cubicBezTo>
                    <a:cubicBezTo>
                      <a:pt x="2035" y="926"/>
                      <a:pt x="2035" y="923"/>
                      <a:pt x="2040" y="924"/>
                    </a:cubicBezTo>
                    <a:cubicBezTo>
                      <a:pt x="2039" y="912"/>
                      <a:pt x="2026" y="912"/>
                      <a:pt x="2028" y="897"/>
                    </a:cubicBezTo>
                    <a:close/>
                    <a:moveTo>
                      <a:pt x="288" y="624"/>
                    </a:moveTo>
                    <a:cubicBezTo>
                      <a:pt x="289" y="629"/>
                      <a:pt x="285" y="629"/>
                      <a:pt x="285" y="633"/>
                    </a:cubicBezTo>
                    <a:cubicBezTo>
                      <a:pt x="281" y="635"/>
                      <a:pt x="280" y="639"/>
                      <a:pt x="279" y="645"/>
                    </a:cubicBezTo>
                    <a:cubicBezTo>
                      <a:pt x="279" y="646"/>
                      <a:pt x="279" y="647"/>
                      <a:pt x="279" y="648"/>
                    </a:cubicBezTo>
                    <a:cubicBezTo>
                      <a:pt x="275" y="650"/>
                      <a:pt x="274" y="654"/>
                      <a:pt x="273" y="660"/>
                    </a:cubicBezTo>
                    <a:cubicBezTo>
                      <a:pt x="273" y="661"/>
                      <a:pt x="273" y="662"/>
                      <a:pt x="273" y="663"/>
                    </a:cubicBezTo>
                    <a:cubicBezTo>
                      <a:pt x="266" y="664"/>
                      <a:pt x="270" y="676"/>
                      <a:pt x="264" y="678"/>
                    </a:cubicBezTo>
                    <a:cubicBezTo>
                      <a:pt x="268" y="657"/>
                      <a:pt x="278" y="643"/>
                      <a:pt x="282" y="624"/>
                    </a:cubicBezTo>
                    <a:cubicBezTo>
                      <a:pt x="282" y="616"/>
                      <a:pt x="287" y="614"/>
                      <a:pt x="288" y="609"/>
                    </a:cubicBezTo>
                    <a:cubicBezTo>
                      <a:pt x="297" y="611"/>
                      <a:pt x="287" y="618"/>
                      <a:pt x="288" y="624"/>
                    </a:cubicBezTo>
                    <a:close/>
                    <a:moveTo>
                      <a:pt x="345" y="501"/>
                    </a:moveTo>
                    <a:cubicBezTo>
                      <a:pt x="345" y="503"/>
                      <a:pt x="345" y="505"/>
                      <a:pt x="345" y="507"/>
                    </a:cubicBezTo>
                    <a:cubicBezTo>
                      <a:pt x="340" y="514"/>
                      <a:pt x="339" y="526"/>
                      <a:pt x="330" y="531"/>
                    </a:cubicBezTo>
                    <a:cubicBezTo>
                      <a:pt x="323" y="548"/>
                      <a:pt x="312" y="563"/>
                      <a:pt x="306" y="582"/>
                    </a:cubicBezTo>
                    <a:cubicBezTo>
                      <a:pt x="306" y="585"/>
                      <a:pt x="304" y="585"/>
                      <a:pt x="303" y="588"/>
                    </a:cubicBezTo>
                    <a:cubicBezTo>
                      <a:pt x="305" y="594"/>
                      <a:pt x="294" y="607"/>
                      <a:pt x="294" y="594"/>
                    </a:cubicBezTo>
                    <a:cubicBezTo>
                      <a:pt x="301" y="593"/>
                      <a:pt x="297" y="581"/>
                      <a:pt x="303" y="579"/>
                    </a:cubicBezTo>
                    <a:cubicBezTo>
                      <a:pt x="303" y="575"/>
                      <a:pt x="307" y="575"/>
                      <a:pt x="306" y="570"/>
                    </a:cubicBezTo>
                    <a:cubicBezTo>
                      <a:pt x="307" y="564"/>
                      <a:pt x="308" y="560"/>
                      <a:pt x="312" y="558"/>
                    </a:cubicBezTo>
                    <a:cubicBezTo>
                      <a:pt x="314" y="552"/>
                      <a:pt x="319" y="550"/>
                      <a:pt x="318" y="543"/>
                    </a:cubicBezTo>
                    <a:cubicBezTo>
                      <a:pt x="319" y="533"/>
                      <a:pt x="325" y="529"/>
                      <a:pt x="327" y="522"/>
                    </a:cubicBezTo>
                    <a:cubicBezTo>
                      <a:pt x="328" y="522"/>
                      <a:pt x="329" y="522"/>
                      <a:pt x="330" y="522"/>
                    </a:cubicBezTo>
                    <a:cubicBezTo>
                      <a:pt x="330" y="521"/>
                      <a:pt x="330" y="520"/>
                      <a:pt x="330" y="519"/>
                    </a:cubicBezTo>
                    <a:cubicBezTo>
                      <a:pt x="332" y="508"/>
                      <a:pt x="332" y="497"/>
                      <a:pt x="345" y="498"/>
                    </a:cubicBezTo>
                    <a:cubicBezTo>
                      <a:pt x="345" y="499"/>
                      <a:pt x="345" y="500"/>
                      <a:pt x="345" y="501"/>
                    </a:cubicBezTo>
                    <a:close/>
                    <a:moveTo>
                      <a:pt x="345" y="495"/>
                    </a:moveTo>
                    <a:cubicBezTo>
                      <a:pt x="337" y="485"/>
                      <a:pt x="353" y="482"/>
                      <a:pt x="351" y="471"/>
                    </a:cubicBezTo>
                    <a:cubicBezTo>
                      <a:pt x="354" y="469"/>
                      <a:pt x="357" y="468"/>
                      <a:pt x="357" y="465"/>
                    </a:cubicBezTo>
                    <a:cubicBezTo>
                      <a:pt x="357" y="464"/>
                      <a:pt x="357" y="463"/>
                      <a:pt x="357" y="462"/>
                    </a:cubicBezTo>
                    <a:cubicBezTo>
                      <a:pt x="367" y="449"/>
                      <a:pt x="375" y="434"/>
                      <a:pt x="384" y="420"/>
                    </a:cubicBezTo>
                    <a:cubicBezTo>
                      <a:pt x="385" y="413"/>
                      <a:pt x="395" y="414"/>
                      <a:pt x="393" y="405"/>
                    </a:cubicBezTo>
                    <a:cubicBezTo>
                      <a:pt x="396" y="405"/>
                      <a:pt x="396" y="404"/>
                      <a:pt x="396" y="402"/>
                    </a:cubicBezTo>
                    <a:cubicBezTo>
                      <a:pt x="396" y="399"/>
                      <a:pt x="400" y="399"/>
                      <a:pt x="402" y="399"/>
                    </a:cubicBezTo>
                    <a:cubicBezTo>
                      <a:pt x="406" y="399"/>
                      <a:pt x="405" y="404"/>
                      <a:pt x="405" y="408"/>
                    </a:cubicBezTo>
                    <a:cubicBezTo>
                      <a:pt x="385" y="436"/>
                      <a:pt x="374" y="475"/>
                      <a:pt x="345" y="495"/>
                    </a:cubicBezTo>
                    <a:close/>
                    <a:moveTo>
                      <a:pt x="1941" y="711"/>
                    </a:moveTo>
                    <a:cubicBezTo>
                      <a:pt x="1950" y="720"/>
                      <a:pt x="1935" y="715"/>
                      <a:pt x="1932" y="711"/>
                    </a:cubicBezTo>
                    <a:cubicBezTo>
                      <a:pt x="1925" y="698"/>
                      <a:pt x="1914" y="691"/>
                      <a:pt x="1914" y="672"/>
                    </a:cubicBezTo>
                    <a:cubicBezTo>
                      <a:pt x="1927" y="681"/>
                      <a:pt x="1941" y="689"/>
                      <a:pt x="1941" y="711"/>
                    </a:cubicBezTo>
                    <a:close/>
                    <a:moveTo>
                      <a:pt x="1824" y="519"/>
                    </a:moveTo>
                    <a:cubicBezTo>
                      <a:pt x="1816" y="504"/>
                      <a:pt x="1800" y="497"/>
                      <a:pt x="1797" y="477"/>
                    </a:cubicBezTo>
                    <a:cubicBezTo>
                      <a:pt x="1808" y="489"/>
                      <a:pt x="1820" y="499"/>
                      <a:pt x="1824" y="519"/>
                    </a:cubicBezTo>
                    <a:close/>
                    <a:moveTo>
                      <a:pt x="1767" y="423"/>
                    </a:moveTo>
                    <a:cubicBezTo>
                      <a:pt x="1776" y="429"/>
                      <a:pt x="1785" y="435"/>
                      <a:pt x="1785" y="450"/>
                    </a:cubicBezTo>
                    <a:cubicBezTo>
                      <a:pt x="1776" y="455"/>
                      <a:pt x="1759" y="434"/>
                      <a:pt x="1767" y="423"/>
                    </a:cubicBezTo>
                    <a:close/>
                    <a:moveTo>
                      <a:pt x="1662" y="315"/>
                    </a:moveTo>
                    <a:cubicBezTo>
                      <a:pt x="1666" y="316"/>
                      <a:pt x="1668" y="319"/>
                      <a:pt x="1668" y="324"/>
                    </a:cubicBezTo>
                    <a:cubicBezTo>
                      <a:pt x="1658" y="326"/>
                      <a:pt x="1658" y="319"/>
                      <a:pt x="1662" y="315"/>
                    </a:cubicBezTo>
                    <a:close/>
                    <a:moveTo>
                      <a:pt x="1539" y="258"/>
                    </a:moveTo>
                    <a:cubicBezTo>
                      <a:pt x="1559" y="260"/>
                      <a:pt x="1574" y="266"/>
                      <a:pt x="1578" y="285"/>
                    </a:cubicBezTo>
                    <a:cubicBezTo>
                      <a:pt x="1578" y="286"/>
                      <a:pt x="1578" y="287"/>
                      <a:pt x="1578" y="288"/>
                    </a:cubicBezTo>
                    <a:cubicBezTo>
                      <a:pt x="1585" y="296"/>
                      <a:pt x="1590" y="308"/>
                      <a:pt x="1605" y="309"/>
                    </a:cubicBezTo>
                    <a:cubicBezTo>
                      <a:pt x="1606" y="309"/>
                      <a:pt x="1607" y="309"/>
                      <a:pt x="1608" y="309"/>
                    </a:cubicBezTo>
                    <a:cubicBezTo>
                      <a:pt x="1608" y="310"/>
                      <a:pt x="1608" y="311"/>
                      <a:pt x="1608" y="312"/>
                    </a:cubicBezTo>
                    <a:cubicBezTo>
                      <a:pt x="1609" y="312"/>
                      <a:pt x="1610" y="312"/>
                      <a:pt x="1611" y="312"/>
                    </a:cubicBezTo>
                    <a:cubicBezTo>
                      <a:pt x="1621" y="320"/>
                      <a:pt x="1629" y="330"/>
                      <a:pt x="1635" y="342"/>
                    </a:cubicBezTo>
                    <a:cubicBezTo>
                      <a:pt x="1635" y="343"/>
                      <a:pt x="1635" y="344"/>
                      <a:pt x="1635" y="345"/>
                    </a:cubicBezTo>
                    <a:cubicBezTo>
                      <a:pt x="1640" y="345"/>
                      <a:pt x="1642" y="350"/>
                      <a:pt x="1641" y="357"/>
                    </a:cubicBezTo>
                    <a:cubicBezTo>
                      <a:pt x="1640" y="357"/>
                      <a:pt x="1639" y="357"/>
                      <a:pt x="1638" y="357"/>
                    </a:cubicBezTo>
                    <a:cubicBezTo>
                      <a:pt x="1631" y="356"/>
                      <a:pt x="1627" y="357"/>
                      <a:pt x="1626" y="363"/>
                    </a:cubicBezTo>
                    <a:cubicBezTo>
                      <a:pt x="1625" y="363"/>
                      <a:pt x="1624" y="363"/>
                      <a:pt x="1623" y="363"/>
                    </a:cubicBezTo>
                    <a:cubicBezTo>
                      <a:pt x="1622" y="370"/>
                      <a:pt x="1612" y="362"/>
                      <a:pt x="1611" y="360"/>
                    </a:cubicBezTo>
                    <a:cubicBezTo>
                      <a:pt x="1610" y="354"/>
                      <a:pt x="1603" y="354"/>
                      <a:pt x="1599" y="351"/>
                    </a:cubicBezTo>
                    <a:cubicBezTo>
                      <a:pt x="1598" y="351"/>
                      <a:pt x="1597" y="351"/>
                      <a:pt x="1596" y="351"/>
                    </a:cubicBezTo>
                    <a:cubicBezTo>
                      <a:pt x="1583" y="335"/>
                      <a:pt x="1569" y="321"/>
                      <a:pt x="1554" y="309"/>
                    </a:cubicBezTo>
                    <a:cubicBezTo>
                      <a:pt x="1553" y="302"/>
                      <a:pt x="1544" y="303"/>
                      <a:pt x="1545" y="294"/>
                    </a:cubicBezTo>
                    <a:cubicBezTo>
                      <a:pt x="1545" y="290"/>
                      <a:pt x="1544" y="287"/>
                      <a:pt x="1542" y="285"/>
                    </a:cubicBezTo>
                    <a:cubicBezTo>
                      <a:pt x="1534" y="281"/>
                      <a:pt x="1522" y="260"/>
                      <a:pt x="1539" y="258"/>
                    </a:cubicBezTo>
                    <a:close/>
                    <a:moveTo>
                      <a:pt x="1341" y="759"/>
                    </a:moveTo>
                    <a:cubicBezTo>
                      <a:pt x="1341" y="760"/>
                      <a:pt x="1341" y="761"/>
                      <a:pt x="1341" y="762"/>
                    </a:cubicBezTo>
                    <a:cubicBezTo>
                      <a:pt x="1339" y="762"/>
                      <a:pt x="1338" y="765"/>
                      <a:pt x="1335" y="765"/>
                    </a:cubicBezTo>
                    <a:cubicBezTo>
                      <a:pt x="1338" y="756"/>
                      <a:pt x="1331" y="757"/>
                      <a:pt x="1332" y="750"/>
                    </a:cubicBezTo>
                    <a:cubicBezTo>
                      <a:pt x="1338" y="742"/>
                      <a:pt x="1341" y="758"/>
                      <a:pt x="1341" y="759"/>
                    </a:cubicBezTo>
                    <a:close/>
                    <a:moveTo>
                      <a:pt x="1326" y="720"/>
                    </a:moveTo>
                    <a:cubicBezTo>
                      <a:pt x="1334" y="711"/>
                      <a:pt x="1338" y="735"/>
                      <a:pt x="1332" y="741"/>
                    </a:cubicBezTo>
                    <a:cubicBezTo>
                      <a:pt x="1328" y="741"/>
                      <a:pt x="1329" y="735"/>
                      <a:pt x="1326" y="735"/>
                    </a:cubicBezTo>
                    <a:cubicBezTo>
                      <a:pt x="1326" y="730"/>
                      <a:pt x="1326" y="725"/>
                      <a:pt x="1326" y="720"/>
                    </a:cubicBezTo>
                    <a:close/>
                    <a:moveTo>
                      <a:pt x="1311" y="186"/>
                    </a:moveTo>
                    <a:cubicBezTo>
                      <a:pt x="1311" y="185"/>
                      <a:pt x="1311" y="184"/>
                      <a:pt x="1311" y="183"/>
                    </a:cubicBezTo>
                    <a:cubicBezTo>
                      <a:pt x="1318" y="181"/>
                      <a:pt x="1317" y="187"/>
                      <a:pt x="1317" y="192"/>
                    </a:cubicBezTo>
                    <a:cubicBezTo>
                      <a:pt x="1310" y="194"/>
                      <a:pt x="1318" y="213"/>
                      <a:pt x="1311" y="216"/>
                    </a:cubicBezTo>
                    <a:cubicBezTo>
                      <a:pt x="1310" y="216"/>
                      <a:pt x="1309" y="216"/>
                      <a:pt x="1308" y="216"/>
                    </a:cubicBezTo>
                    <a:cubicBezTo>
                      <a:pt x="1311" y="209"/>
                      <a:pt x="1307" y="197"/>
                      <a:pt x="1311" y="186"/>
                    </a:cubicBezTo>
                    <a:close/>
                    <a:moveTo>
                      <a:pt x="1308" y="663"/>
                    </a:moveTo>
                    <a:cubicBezTo>
                      <a:pt x="1311" y="663"/>
                      <a:pt x="1311" y="666"/>
                      <a:pt x="1314" y="666"/>
                    </a:cubicBezTo>
                    <a:cubicBezTo>
                      <a:pt x="1316" y="668"/>
                      <a:pt x="1317" y="672"/>
                      <a:pt x="1317" y="678"/>
                    </a:cubicBezTo>
                    <a:cubicBezTo>
                      <a:pt x="1325" y="695"/>
                      <a:pt x="1321" y="692"/>
                      <a:pt x="1311" y="681"/>
                    </a:cubicBezTo>
                    <a:cubicBezTo>
                      <a:pt x="1311" y="674"/>
                      <a:pt x="1306" y="672"/>
                      <a:pt x="1308" y="663"/>
                    </a:cubicBezTo>
                    <a:close/>
                    <a:moveTo>
                      <a:pt x="1281" y="156"/>
                    </a:moveTo>
                    <a:cubicBezTo>
                      <a:pt x="1287" y="154"/>
                      <a:pt x="1289" y="158"/>
                      <a:pt x="1293" y="159"/>
                    </a:cubicBezTo>
                    <a:cubicBezTo>
                      <a:pt x="1294" y="164"/>
                      <a:pt x="1276" y="164"/>
                      <a:pt x="1281" y="156"/>
                    </a:cubicBezTo>
                    <a:close/>
                    <a:moveTo>
                      <a:pt x="1296" y="591"/>
                    </a:moveTo>
                    <a:cubicBezTo>
                      <a:pt x="1290" y="590"/>
                      <a:pt x="1290" y="583"/>
                      <a:pt x="1290" y="576"/>
                    </a:cubicBezTo>
                    <a:cubicBezTo>
                      <a:pt x="1295" y="578"/>
                      <a:pt x="1295" y="585"/>
                      <a:pt x="1296" y="591"/>
                    </a:cubicBezTo>
                    <a:close/>
                    <a:moveTo>
                      <a:pt x="1266" y="165"/>
                    </a:moveTo>
                    <a:cubicBezTo>
                      <a:pt x="1262" y="169"/>
                      <a:pt x="1256" y="170"/>
                      <a:pt x="1248" y="171"/>
                    </a:cubicBezTo>
                    <a:cubicBezTo>
                      <a:pt x="1242" y="168"/>
                      <a:pt x="1261" y="165"/>
                      <a:pt x="1266" y="165"/>
                    </a:cubicBezTo>
                    <a:close/>
                    <a:moveTo>
                      <a:pt x="1231" y="133"/>
                    </a:moveTo>
                    <a:cubicBezTo>
                      <a:pt x="1237" y="132"/>
                      <a:pt x="1244" y="131"/>
                      <a:pt x="1251" y="130"/>
                    </a:cubicBezTo>
                    <a:cubicBezTo>
                      <a:pt x="1244" y="131"/>
                      <a:pt x="1237" y="132"/>
                      <a:pt x="1231" y="133"/>
                    </a:cubicBezTo>
                    <a:close/>
                    <a:moveTo>
                      <a:pt x="1210" y="137"/>
                    </a:moveTo>
                    <a:cubicBezTo>
                      <a:pt x="1195" y="141"/>
                      <a:pt x="1181" y="146"/>
                      <a:pt x="1171" y="153"/>
                    </a:cubicBezTo>
                    <a:cubicBezTo>
                      <a:pt x="1181" y="146"/>
                      <a:pt x="1195" y="141"/>
                      <a:pt x="1210" y="137"/>
                    </a:cubicBezTo>
                    <a:close/>
                    <a:moveTo>
                      <a:pt x="1170" y="154"/>
                    </a:moveTo>
                    <a:cubicBezTo>
                      <a:pt x="1170" y="153"/>
                      <a:pt x="1171" y="153"/>
                      <a:pt x="1171" y="153"/>
                    </a:cubicBezTo>
                    <a:cubicBezTo>
                      <a:pt x="1173" y="155"/>
                      <a:pt x="1175" y="156"/>
                      <a:pt x="1179" y="156"/>
                    </a:cubicBezTo>
                    <a:cubicBezTo>
                      <a:pt x="1186" y="164"/>
                      <a:pt x="1200" y="165"/>
                      <a:pt x="1203" y="177"/>
                    </a:cubicBezTo>
                    <a:cubicBezTo>
                      <a:pt x="1205" y="177"/>
                      <a:pt x="1207" y="177"/>
                      <a:pt x="1209" y="177"/>
                    </a:cubicBezTo>
                    <a:cubicBezTo>
                      <a:pt x="1219" y="177"/>
                      <a:pt x="1222" y="171"/>
                      <a:pt x="1233" y="174"/>
                    </a:cubicBezTo>
                    <a:cubicBezTo>
                      <a:pt x="1224" y="179"/>
                      <a:pt x="1160" y="201"/>
                      <a:pt x="1176" y="189"/>
                    </a:cubicBezTo>
                    <a:cubicBezTo>
                      <a:pt x="1175" y="181"/>
                      <a:pt x="1167" y="180"/>
                      <a:pt x="1167" y="171"/>
                    </a:cubicBezTo>
                    <a:cubicBezTo>
                      <a:pt x="1175" y="172"/>
                      <a:pt x="1180" y="176"/>
                      <a:pt x="1185" y="180"/>
                    </a:cubicBezTo>
                    <a:cubicBezTo>
                      <a:pt x="1187" y="180"/>
                      <a:pt x="1189" y="180"/>
                      <a:pt x="1191" y="180"/>
                    </a:cubicBezTo>
                    <a:cubicBezTo>
                      <a:pt x="1188" y="169"/>
                      <a:pt x="1175" y="168"/>
                      <a:pt x="1167" y="162"/>
                    </a:cubicBezTo>
                    <a:cubicBezTo>
                      <a:pt x="1166" y="157"/>
                      <a:pt x="1169" y="157"/>
                      <a:pt x="1170" y="154"/>
                    </a:cubicBezTo>
                    <a:close/>
                    <a:moveTo>
                      <a:pt x="1212" y="192"/>
                    </a:moveTo>
                    <a:cubicBezTo>
                      <a:pt x="1194" y="191"/>
                      <a:pt x="1227" y="179"/>
                      <a:pt x="1215" y="192"/>
                    </a:cubicBezTo>
                    <a:cubicBezTo>
                      <a:pt x="1214" y="192"/>
                      <a:pt x="1213" y="192"/>
                      <a:pt x="1212" y="192"/>
                    </a:cubicBezTo>
                    <a:close/>
                    <a:moveTo>
                      <a:pt x="1206" y="243"/>
                    </a:moveTo>
                    <a:cubicBezTo>
                      <a:pt x="1197" y="238"/>
                      <a:pt x="1212" y="233"/>
                      <a:pt x="1212" y="228"/>
                    </a:cubicBezTo>
                    <a:cubicBezTo>
                      <a:pt x="1219" y="230"/>
                      <a:pt x="1206" y="237"/>
                      <a:pt x="1206" y="243"/>
                    </a:cubicBezTo>
                    <a:close/>
                    <a:moveTo>
                      <a:pt x="1188" y="225"/>
                    </a:moveTo>
                    <a:cubicBezTo>
                      <a:pt x="1179" y="222"/>
                      <a:pt x="1190" y="215"/>
                      <a:pt x="1191" y="213"/>
                    </a:cubicBezTo>
                    <a:cubicBezTo>
                      <a:pt x="1192" y="213"/>
                      <a:pt x="1193" y="213"/>
                      <a:pt x="1194" y="213"/>
                    </a:cubicBezTo>
                    <a:cubicBezTo>
                      <a:pt x="1196" y="221"/>
                      <a:pt x="1188" y="219"/>
                      <a:pt x="1188" y="225"/>
                    </a:cubicBezTo>
                    <a:close/>
                    <a:moveTo>
                      <a:pt x="1194" y="234"/>
                    </a:moveTo>
                    <a:cubicBezTo>
                      <a:pt x="1194" y="236"/>
                      <a:pt x="1194" y="238"/>
                      <a:pt x="1194" y="240"/>
                    </a:cubicBezTo>
                    <a:cubicBezTo>
                      <a:pt x="1185" y="237"/>
                      <a:pt x="1191" y="235"/>
                      <a:pt x="1191" y="228"/>
                    </a:cubicBezTo>
                    <a:cubicBezTo>
                      <a:pt x="1194" y="228"/>
                      <a:pt x="1195" y="230"/>
                      <a:pt x="1194" y="234"/>
                    </a:cubicBezTo>
                    <a:close/>
                    <a:moveTo>
                      <a:pt x="1179" y="201"/>
                    </a:moveTo>
                    <a:cubicBezTo>
                      <a:pt x="1178" y="195"/>
                      <a:pt x="1196" y="195"/>
                      <a:pt x="1191" y="204"/>
                    </a:cubicBezTo>
                    <a:cubicBezTo>
                      <a:pt x="1189" y="201"/>
                      <a:pt x="1184" y="201"/>
                      <a:pt x="1179" y="201"/>
                    </a:cubicBezTo>
                    <a:close/>
                    <a:moveTo>
                      <a:pt x="1146" y="195"/>
                    </a:moveTo>
                    <a:cubicBezTo>
                      <a:pt x="1148" y="192"/>
                      <a:pt x="1149" y="190"/>
                      <a:pt x="1149" y="186"/>
                    </a:cubicBezTo>
                    <a:cubicBezTo>
                      <a:pt x="1152" y="187"/>
                      <a:pt x="1155" y="188"/>
                      <a:pt x="1155" y="192"/>
                    </a:cubicBezTo>
                    <a:cubicBezTo>
                      <a:pt x="1158" y="193"/>
                      <a:pt x="1160" y="195"/>
                      <a:pt x="1164" y="195"/>
                    </a:cubicBezTo>
                    <a:cubicBezTo>
                      <a:pt x="1162" y="201"/>
                      <a:pt x="1149" y="197"/>
                      <a:pt x="1146" y="204"/>
                    </a:cubicBezTo>
                    <a:cubicBezTo>
                      <a:pt x="1141" y="202"/>
                      <a:pt x="1146" y="198"/>
                      <a:pt x="1146" y="195"/>
                    </a:cubicBezTo>
                    <a:close/>
                    <a:moveTo>
                      <a:pt x="1083" y="159"/>
                    </a:moveTo>
                    <a:cubicBezTo>
                      <a:pt x="1101" y="160"/>
                      <a:pt x="1119" y="161"/>
                      <a:pt x="1125" y="174"/>
                    </a:cubicBezTo>
                    <a:cubicBezTo>
                      <a:pt x="1132" y="175"/>
                      <a:pt x="1128" y="190"/>
                      <a:pt x="1122" y="189"/>
                    </a:cubicBezTo>
                    <a:cubicBezTo>
                      <a:pt x="1121" y="189"/>
                      <a:pt x="1120" y="189"/>
                      <a:pt x="1119" y="189"/>
                    </a:cubicBezTo>
                    <a:cubicBezTo>
                      <a:pt x="1101" y="180"/>
                      <a:pt x="1084" y="170"/>
                      <a:pt x="1065" y="162"/>
                    </a:cubicBezTo>
                    <a:cubicBezTo>
                      <a:pt x="1070" y="160"/>
                      <a:pt x="1083" y="165"/>
                      <a:pt x="1083" y="159"/>
                    </a:cubicBezTo>
                    <a:close/>
                    <a:moveTo>
                      <a:pt x="1110" y="213"/>
                    </a:moveTo>
                    <a:cubicBezTo>
                      <a:pt x="1085" y="225"/>
                      <a:pt x="1060" y="237"/>
                      <a:pt x="1029" y="243"/>
                    </a:cubicBezTo>
                    <a:cubicBezTo>
                      <a:pt x="1051" y="227"/>
                      <a:pt x="1081" y="221"/>
                      <a:pt x="1110" y="213"/>
                    </a:cubicBezTo>
                    <a:close/>
                    <a:moveTo>
                      <a:pt x="834" y="84"/>
                    </a:moveTo>
                    <a:cubicBezTo>
                      <a:pt x="826" y="83"/>
                      <a:pt x="821" y="85"/>
                      <a:pt x="822" y="93"/>
                    </a:cubicBezTo>
                    <a:cubicBezTo>
                      <a:pt x="818" y="93"/>
                      <a:pt x="814" y="93"/>
                      <a:pt x="810" y="93"/>
                    </a:cubicBezTo>
                    <a:cubicBezTo>
                      <a:pt x="811" y="86"/>
                      <a:pt x="802" y="89"/>
                      <a:pt x="801" y="84"/>
                    </a:cubicBezTo>
                    <a:cubicBezTo>
                      <a:pt x="814" y="88"/>
                      <a:pt x="828" y="77"/>
                      <a:pt x="834" y="84"/>
                    </a:cubicBezTo>
                    <a:close/>
                    <a:moveTo>
                      <a:pt x="801" y="93"/>
                    </a:moveTo>
                    <a:cubicBezTo>
                      <a:pt x="795" y="95"/>
                      <a:pt x="783" y="90"/>
                      <a:pt x="792" y="87"/>
                    </a:cubicBezTo>
                    <a:cubicBezTo>
                      <a:pt x="792" y="92"/>
                      <a:pt x="801" y="88"/>
                      <a:pt x="801" y="93"/>
                    </a:cubicBezTo>
                    <a:close/>
                    <a:moveTo>
                      <a:pt x="792" y="69"/>
                    </a:moveTo>
                    <a:cubicBezTo>
                      <a:pt x="792" y="71"/>
                      <a:pt x="792" y="73"/>
                      <a:pt x="792" y="75"/>
                    </a:cubicBezTo>
                    <a:cubicBezTo>
                      <a:pt x="790" y="75"/>
                      <a:pt x="788" y="75"/>
                      <a:pt x="786" y="75"/>
                    </a:cubicBezTo>
                    <a:cubicBezTo>
                      <a:pt x="787" y="71"/>
                      <a:pt x="787" y="68"/>
                      <a:pt x="792" y="69"/>
                    </a:cubicBezTo>
                    <a:close/>
                    <a:moveTo>
                      <a:pt x="780" y="60"/>
                    </a:moveTo>
                    <a:cubicBezTo>
                      <a:pt x="790" y="63"/>
                      <a:pt x="777" y="66"/>
                      <a:pt x="777" y="69"/>
                    </a:cubicBezTo>
                    <a:cubicBezTo>
                      <a:pt x="764" y="69"/>
                      <a:pt x="776" y="60"/>
                      <a:pt x="780" y="60"/>
                    </a:cubicBezTo>
                    <a:close/>
                    <a:moveTo>
                      <a:pt x="687" y="381"/>
                    </a:moveTo>
                    <a:cubicBezTo>
                      <a:pt x="732" y="364"/>
                      <a:pt x="774" y="343"/>
                      <a:pt x="816" y="324"/>
                    </a:cubicBezTo>
                    <a:cubicBezTo>
                      <a:pt x="841" y="312"/>
                      <a:pt x="867" y="302"/>
                      <a:pt x="891" y="291"/>
                    </a:cubicBezTo>
                    <a:cubicBezTo>
                      <a:pt x="939" y="281"/>
                      <a:pt x="979" y="249"/>
                      <a:pt x="1023" y="246"/>
                    </a:cubicBezTo>
                    <a:cubicBezTo>
                      <a:pt x="1023" y="248"/>
                      <a:pt x="1023" y="249"/>
                      <a:pt x="1020" y="249"/>
                    </a:cubicBezTo>
                    <a:cubicBezTo>
                      <a:pt x="1011" y="253"/>
                      <a:pt x="1002" y="259"/>
                      <a:pt x="990" y="261"/>
                    </a:cubicBezTo>
                    <a:cubicBezTo>
                      <a:pt x="986" y="261"/>
                      <a:pt x="984" y="262"/>
                      <a:pt x="981" y="264"/>
                    </a:cubicBezTo>
                    <a:cubicBezTo>
                      <a:pt x="979" y="268"/>
                      <a:pt x="975" y="269"/>
                      <a:pt x="969" y="270"/>
                    </a:cubicBezTo>
                    <a:cubicBezTo>
                      <a:pt x="968" y="270"/>
                      <a:pt x="967" y="270"/>
                      <a:pt x="966" y="270"/>
                    </a:cubicBezTo>
                    <a:cubicBezTo>
                      <a:pt x="964" y="274"/>
                      <a:pt x="960" y="275"/>
                      <a:pt x="954" y="276"/>
                    </a:cubicBezTo>
                    <a:cubicBezTo>
                      <a:pt x="943" y="279"/>
                      <a:pt x="934" y="283"/>
                      <a:pt x="924" y="288"/>
                    </a:cubicBezTo>
                    <a:cubicBezTo>
                      <a:pt x="924" y="289"/>
                      <a:pt x="924" y="290"/>
                      <a:pt x="924" y="291"/>
                    </a:cubicBezTo>
                    <a:cubicBezTo>
                      <a:pt x="913" y="288"/>
                      <a:pt x="916" y="298"/>
                      <a:pt x="906" y="297"/>
                    </a:cubicBezTo>
                    <a:cubicBezTo>
                      <a:pt x="906" y="299"/>
                      <a:pt x="904" y="300"/>
                      <a:pt x="900" y="300"/>
                    </a:cubicBezTo>
                    <a:cubicBezTo>
                      <a:pt x="899" y="300"/>
                      <a:pt x="898" y="300"/>
                      <a:pt x="897" y="300"/>
                    </a:cubicBezTo>
                    <a:cubicBezTo>
                      <a:pt x="880" y="312"/>
                      <a:pt x="859" y="320"/>
                      <a:pt x="837" y="327"/>
                    </a:cubicBezTo>
                    <a:cubicBezTo>
                      <a:pt x="836" y="327"/>
                      <a:pt x="835" y="327"/>
                      <a:pt x="834" y="327"/>
                    </a:cubicBezTo>
                    <a:cubicBezTo>
                      <a:pt x="834" y="331"/>
                      <a:pt x="829" y="329"/>
                      <a:pt x="828" y="333"/>
                    </a:cubicBezTo>
                    <a:cubicBezTo>
                      <a:pt x="818" y="339"/>
                      <a:pt x="800" y="336"/>
                      <a:pt x="792" y="345"/>
                    </a:cubicBezTo>
                    <a:cubicBezTo>
                      <a:pt x="792" y="347"/>
                      <a:pt x="790" y="348"/>
                      <a:pt x="786" y="348"/>
                    </a:cubicBezTo>
                    <a:cubicBezTo>
                      <a:pt x="777" y="346"/>
                      <a:pt x="775" y="352"/>
                      <a:pt x="768" y="354"/>
                    </a:cubicBezTo>
                    <a:cubicBezTo>
                      <a:pt x="766" y="358"/>
                      <a:pt x="762" y="359"/>
                      <a:pt x="756" y="360"/>
                    </a:cubicBezTo>
                    <a:cubicBezTo>
                      <a:pt x="746" y="360"/>
                      <a:pt x="740" y="364"/>
                      <a:pt x="735" y="369"/>
                    </a:cubicBezTo>
                    <a:cubicBezTo>
                      <a:pt x="735" y="371"/>
                      <a:pt x="733" y="372"/>
                      <a:pt x="729" y="372"/>
                    </a:cubicBezTo>
                    <a:cubicBezTo>
                      <a:pt x="725" y="372"/>
                      <a:pt x="723" y="373"/>
                      <a:pt x="720" y="375"/>
                    </a:cubicBezTo>
                    <a:cubicBezTo>
                      <a:pt x="716" y="375"/>
                      <a:pt x="714" y="376"/>
                      <a:pt x="711" y="378"/>
                    </a:cubicBezTo>
                    <a:cubicBezTo>
                      <a:pt x="711" y="379"/>
                      <a:pt x="711" y="380"/>
                      <a:pt x="711" y="381"/>
                    </a:cubicBezTo>
                    <a:cubicBezTo>
                      <a:pt x="706" y="382"/>
                      <a:pt x="704" y="387"/>
                      <a:pt x="696" y="387"/>
                    </a:cubicBezTo>
                    <a:cubicBezTo>
                      <a:pt x="692" y="386"/>
                      <a:pt x="686" y="387"/>
                      <a:pt x="687" y="381"/>
                    </a:cubicBezTo>
                    <a:close/>
                    <a:moveTo>
                      <a:pt x="735" y="396"/>
                    </a:moveTo>
                    <a:cubicBezTo>
                      <a:pt x="735" y="395"/>
                      <a:pt x="735" y="394"/>
                      <a:pt x="735" y="393"/>
                    </a:cubicBezTo>
                    <a:cubicBezTo>
                      <a:pt x="743" y="394"/>
                      <a:pt x="737" y="421"/>
                      <a:pt x="732" y="411"/>
                    </a:cubicBezTo>
                    <a:cubicBezTo>
                      <a:pt x="731" y="403"/>
                      <a:pt x="738" y="404"/>
                      <a:pt x="735" y="396"/>
                    </a:cubicBezTo>
                    <a:close/>
                    <a:moveTo>
                      <a:pt x="678" y="393"/>
                    </a:moveTo>
                    <a:cubicBezTo>
                      <a:pt x="678" y="395"/>
                      <a:pt x="678" y="396"/>
                      <a:pt x="675" y="396"/>
                    </a:cubicBezTo>
                    <a:cubicBezTo>
                      <a:pt x="643" y="407"/>
                      <a:pt x="615" y="423"/>
                      <a:pt x="582" y="435"/>
                    </a:cubicBezTo>
                    <a:cubicBezTo>
                      <a:pt x="588" y="422"/>
                      <a:pt x="607" y="421"/>
                      <a:pt x="618" y="414"/>
                    </a:cubicBezTo>
                    <a:cubicBezTo>
                      <a:pt x="622" y="412"/>
                      <a:pt x="625" y="411"/>
                      <a:pt x="627" y="408"/>
                    </a:cubicBezTo>
                    <a:cubicBezTo>
                      <a:pt x="645" y="406"/>
                      <a:pt x="662" y="386"/>
                      <a:pt x="678" y="393"/>
                    </a:cubicBezTo>
                    <a:close/>
                    <a:moveTo>
                      <a:pt x="591" y="459"/>
                    </a:moveTo>
                    <a:cubicBezTo>
                      <a:pt x="601" y="468"/>
                      <a:pt x="593" y="493"/>
                      <a:pt x="585" y="504"/>
                    </a:cubicBezTo>
                    <a:cubicBezTo>
                      <a:pt x="580" y="488"/>
                      <a:pt x="586" y="488"/>
                      <a:pt x="588" y="471"/>
                    </a:cubicBezTo>
                    <a:cubicBezTo>
                      <a:pt x="587" y="464"/>
                      <a:pt x="590" y="463"/>
                      <a:pt x="591" y="459"/>
                    </a:cubicBezTo>
                    <a:close/>
                    <a:moveTo>
                      <a:pt x="609" y="402"/>
                    </a:moveTo>
                    <a:cubicBezTo>
                      <a:pt x="614" y="405"/>
                      <a:pt x="621" y="405"/>
                      <a:pt x="615" y="411"/>
                    </a:cubicBezTo>
                    <a:cubicBezTo>
                      <a:pt x="611" y="412"/>
                      <a:pt x="610" y="415"/>
                      <a:pt x="603" y="414"/>
                    </a:cubicBezTo>
                    <a:cubicBezTo>
                      <a:pt x="598" y="413"/>
                      <a:pt x="603" y="409"/>
                      <a:pt x="609" y="411"/>
                    </a:cubicBezTo>
                    <a:cubicBezTo>
                      <a:pt x="610" y="406"/>
                      <a:pt x="605" y="403"/>
                      <a:pt x="609" y="402"/>
                    </a:cubicBezTo>
                    <a:close/>
                    <a:moveTo>
                      <a:pt x="627" y="384"/>
                    </a:moveTo>
                    <a:cubicBezTo>
                      <a:pt x="627" y="382"/>
                      <a:pt x="627" y="380"/>
                      <a:pt x="627" y="378"/>
                    </a:cubicBezTo>
                    <a:cubicBezTo>
                      <a:pt x="629" y="378"/>
                      <a:pt x="631" y="378"/>
                      <a:pt x="633" y="378"/>
                    </a:cubicBezTo>
                    <a:cubicBezTo>
                      <a:pt x="633" y="380"/>
                      <a:pt x="633" y="382"/>
                      <a:pt x="633" y="384"/>
                    </a:cubicBezTo>
                    <a:cubicBezTo>
                      <a:pt x="631" y="384"/>
                      <a:pt x="629" y="384"/>
                      <a:pt x="627" y="384"/>
                    </a:cubicBezTo>
                    <a:close/>
                    <a:moveTo>
                      <a:pt x="624" y="159"/>
                    </a:moveTo>
                    <a:cubicBezTo>
                      <a:pt x="624" y="161"/>
                      <a:pt x="624" y="162"/>
                      <a:pt x="621" y="162"/>
                    </a:cubicBezTo>
                    <a:cubicBezTo>
                      <a:pt x="598" y="184"/>
                      <a:pt x="574" y="204"/>
                      <a:pt x="552" y="228"/>
                    </a:cubicBezTo>
                    <a:cubicBezTo>
                      <a:pt x="551" y="228"/>
                      <a:pt x="550" y="228"/>
                      <a:pt x="549" y="228"/>
                    </a:cubicBezTo>
                    <a:cubicBezTo>
                      <a:pt x="559" y="204"/>
                      <a:pt x="600" y="168"/>
                      <a:pt x="624" y="159"/>
                    </a:cubicBezTo>
                    <a:close/>
                    <a:moveTo>
                      <a:pt x="600" y="213"/>
                    </a:moveTo>
                    <a:cubicBezTo>
                      <a:pt x="600" y="211"/>
                      <a:pt x="601" y="209"/>
                      <a:pt x="603" y="210"/>
                    </a:cubicBezTo>
                    <a:cubicBezTo>
                      <a:pt x="618" y="207"/>
                      <a:pt x="599" y="220"/>
                      <a:pt x="600" y="213"/>
                    </a:cubicBezTo>
                    <a:close/>
                    <a:moveTo>
                      <a:pt x="453" y="906"/>
                    </a:moveTo>
                    <a:cubicBezTo>
                      <a:pt x="450" y="906"/>
                      <a:pt x="451" y="902"/>
                      <a:pt x="450" y="900"/>
                    </a:cubicBezTo>
                    <a:cubicBezTo>
                      <a:pt x="454" y="899"/>
                      <a:pt x="455" y="904"/>
                      <a:pt x="456" y="900"/>
                    </a:cubicBezTo>
                    <a:cubicBezTo>
                      <a:pt x="460" y="900"/>
                      <a:pt x="459" y="907"/>
                      <a:pt x="453" y="906"/>
                    </a:cubicBezTo>
                    <a:close/>
                    <a:moveTo>
                      <a:pt x="441" y="354"/>
                    </a:moveTo>
                    <a:cubicBezTo>
                      <a:pt x="439" y="357"/>
                      <a:pt x="431" y="369"/>
                      <a:pt x="429" y="363"/>
                    </a:cubicBezTo>
                    <a:cubicBezTo>
                      <a:pt x="430" y="356"/>
                      <a:pt x="440" y="357"/>
                      <a:pt x="438" y="348"/>
                    </a:cubicBezTo>
                    <a:cubicBezTo>
                      <a:pt x="446" y="340"/>
                      <a:pt x="450" y="330"/>
                      <a:pt x="459" y="324"/>
                    </a:cubicBezTo>
                    <a:cubicBezTo>
                      <a:pt x="459" y="323"/>
                      <a:pt x="459" y="322"/>
                      <a:pt x="459" y="321"/>
                    </a:cubicBezTo>
                    <a:cubicBezTo>
                      <a:pt x="487" y="290"/>
                      <a:pt x="509" y="255"/>
                      <a:pt x="543" y="231"/>
                    </a:cubicBezTo>
                    <a:cubicBezTo>
                      <a:pt x="527" y="263"/>
                      <a:pt x="497" y="280"/>
                      <a:pt x="480" y="312"/>
                    </a:cubicBezTo>
                    <a:cubicBezTo>
                      <a:pt x="479" y="312"/>
                      <a:pt x="478" y="312"/>
                      <a:pt x="477" y="312"/>
                    </a:cubicBezTo>
                    <a:cubicBezTo>
                      <a:pt x="473" y="312"/>
                      <a:pt x="472" y="317"/>
                      <a:pt x="468" y="318"/>
                    </a:cubicBezTo>
                    <a:cubicBezTo>
                      <a:pt x="468" y="319"/>
                      <a:pt x="468" y="320"/>
                      <a:pt x="468" y="321"/>
                    </a:cubicBezTo>
                    <a:cubicBezTo>
                      <a:pt x="458" y="330"/>
                      <a:pt x="453" y="345"/>
                      <a:pt x="441" y="354"/>
                    </a:cubicBezTo>
                    <a:close/>
                    <a:moveTo>
                      <a:pt x="474" y="426"/>
                    </a:moveTo>
                    <a:cubicBezTo>
                      <a:pt x="470" y="423"/>
                      <a:pt x="463" y="423"/>
                      <a:pt x="465" y="414"/>
                    </a:cubicBezTo>
                    <a:cubicBezTo>
                      <a:pt x="469" y="413"/>
                      <a:pt x="470" y="418"/>
                      <a:pt x="471" y="414"/>
                    </a:cubicBezTo>
                    <a:cubicBezTo>
                      <a:pt x="454" y="402"/>
                      <a:pt x="483" y="380"/>
                      <a:pt x="459" y="378"/>
                    </a:cubicBezTo>
                    <a:cubicBezTo>
                      <a:pt x="488" y="328"/>
                      <a:pt x="527" y="289"/>
                      <a:pt x="564" y="249"/>
                    </a:cubicBezTo>
                    <a:cubicBezTo>
                      <a:pt x="572" y="239"/>
                      <a:pt x="592" y="230"/>
                      <a:pt x="588" y="225"/>
                    </a:cubicBezTo>
                    <a:cubicBezTo>
                      <a:pt x="590" y="220"/>
                      <a:pt x="593" y="217"/>
                      <a:pt x="597" y="216"/>
                    </a:cubicBezTo>
                    <a:cubicBezTo>
                      <a:pt x="597" y="220"/>
                      <a:pt x="596" y="222"/>
                      <a:pt x="594" y="225"/>
                    </a:cubicBezTo>
                    <a:cubicBezTo>
                      <a:pt x="604" y="228"/>
                      <a:pt x="597" y="215"/>
                      <a:pt x="606" y="219"/>
                    </a:cubicBezTo>
                    <a:cubicBezTo>
                      <a:pt x="606" y="227"/>
                      <a:pt x="597" y="225"/>
                      <a:pt x="597" y="234"/>
                    </a:cubicBezTo>
                    <a:cubicBezTo>
                      <a:pt x="609" y="228"/>
                      <a:pt x="610" y="241"/>
                      <a:pt x="612" y="231"/>
                    </a:cubicBezTo>
                    <a:cubicBezTo>
                      <a:pt x="612" y="241"/>
                      <a:pt x="625" y="238"/>
                      <a:pt x="627" y="246"/>
                    </a:cubicBezTo>
                    <a:cubicBezTo>
                      <a:pt x="625" y="253"/>
                      <a:pt x="624" y="270"/>
                      <a:pt x="609" y="273"/>
                    </a:cubicBezTo>
                    <a:cubicBezTo>
                      <a:pt x="618" y="280"/>
                      <a:pt x="608" y="285"/>
                      <a:pt x="606" y="285"/>
                    </a:cubicBezTo>
                    <a:cubicBezTo>
                      <a:pt x="610" y="285"/>
                      <a:pt x="610" y="289"/>
                      <a:pt x="609" y="294"/>
                    </a:cubicBezTo>
                    <a:cubicBezTo>
                      <a:pt x="619" y="295"/>
                      <a:pt x="624" y="293"/>
                      <a:pt x="627" y="288"/>
                    </a:cubicBezTo>
                    <a:cubicBezTo>
                      <a:pt x="632" y="302"/>
                      <a:pt x="612" y="292"/>
                      <a:pt x="615" y="306"/>
                    </a:cubicBezTo>
                    <a:cubicBezTo>
                      <a:pt x="627" y="309"/>
                      <a:pt x="629" y="311"/>
                      <a:pt x="639" y="315"/>
                    </a:cubicBezTo>
                    <a:cubicBezTo>
                      <a:pt x="636" y="314"/>
                      <a:pt x="658" y="317"/>
                      <a:pt x="660" y="327"/>
                    </a:cubicBezTo>
                    <a:cubicBezTo>
                      <a:pt x="650" y="329"/>
                      <a:pt x="640" y="315"/>
                      <a:pt x="633" y="327"/>
                    </a:cubicBezTo>
                    <a:cubicBezTo>
                      <a:pt x="638" y="327"/>
                      <a:pt x="644" y="326"/>
                      <a:pt x="642" y="333"/>
                    </a:cubicBezTo>
                    <a:cubicBezTo>
                      <a:pt x="633" y="335"/>
                      <a:pt x="636" y="324"/>
                      <a:pt x="627" y="327"/>
                    </a:cubicBezTo>
                    <a:cubicBezTo>
                      <a:pt x="624" y="333"/>
                      <a:pt x="611" y="333"/>
                      <a:pt x="603" y="342"/>
                    </a:cubicBezTo>
                    <a:cubicBezTo>
                      <a:pt x="603" y="339"/>
                      <a:pt x="603" y="336"/>
                      <a:pt x="603" y="333"/>
                    </a:cubicBezTo>
                    <a:cubicBezTo>
                      <a:pt x="590" y="332"/>
                      <a:pt x="598" y="351"/>
                      <a:pt x="579" y="345"/>
                    </a:cubicBezTo>
                    <a:cubicBezTo>
                      <a:pt x="578" y="356"/>
                      <a:pt x="597" y="347"/>
                      <a:pt x="597" y="357"/>
                    </a:cubicBezTo>
                    <a:cubicBezTo>
                      <a:pt x="587" y="354"/>
                      <a:pt x="585" y="362"/>
                      <a:pt x="579" y="357"/>
                    </a:cubicBezTo>
                    <a:cubicBezTo>
                      <a:pt x="575" y="367"/>
                      <a:pt x="589" y="359"/>
                      <a:pt x="588" y="366"/>
                    </a:cubicBezTo>
                    <a:cubicBezTo>
                      <a:pt x="583" y="366"/>
                      <a:pt x="579" y="365"/>
                      <a:pt x="576" y="363"/>
                    </a:cubicBezTo>
                    <a:cubicBezTo>
                      <a:pt x="575" y="376"/>
                      <a:pt x="562" y="384"/>
                      <a:pt x="564" y="393"/>
                    </a:cubicBezTo>
                    <a:cubicBezTo>
                      <a:pt x="533" y="403"/>
                      <a:pt x="522" y="418"/>
                      <a:pt x="507" y="432"/>
                    </a:cubicBezTo>
                    <a:cubicBezTo>
                      <a:pt x="507" y="417"/>
                      <a:pt x="499" y="443"/>
                      <a:pt x="492" y="432"/>
                    </a:cubicBezTo>
                    <a:cubicBezTo>
                      <a:pt x="488" y="442"/>
                      <a:pt x="502" y="434"/>
                      <a:pt x="501" y="441"/>
                    </a:cubicBezTo>
                    <a:cubicBezTo>
                      <a:pt x="487" y="435"/>
                      <a:pt x="475" y="445"/>
                      <a:pt x="465" y="435"/>
                    </a:cubicBezTo>
                    <a:cubicBezTo>
                      <a:pt x="472" y="435"/>
                      <a:pt x="475" y="432"/>
                      <a:pt x="474" y="426"/>
                    </a:cubicBezTo>
                    <a:close/>
                    <a:moveTo>
                      <a:pt x="576" y="561"/>
                    </a:moveTo>
                    <a:cubicBezTo>
                      <a:pt x="571" y="558"/>
                      <a:pt x="576" y="555"/>
                      <a:pt x="576" y="552"/>
                    </a:cubicBezTo>
                    <a:cubicBezTo>
                      <a:pt x="582" y="554"/>
                      <a:pt x="577" y="557"/>
                      <a:pt x="576" y="561"/>
                    </a:cubicBezTo>
                    <a:close/>
                    <a:moveTo>
                      <a:pt x="552" y="750"/>
                    </a:moveTo>
                    <a:cubicBezTo>
                      <a:pt x="539" y="747"/>
                      <a:pt x="562" y="733"/>
                      <a:pt x="564" y="726"/>
                    </a:cubicBezTo>
                    <a:cubicBezTo>
                      <a:pt x="575" y="736"/>
                      <a:pt x="554" y="741"/>
                      <a:pt x="552" y="750"/>
                    </a:cubicBezTo>
                    <a:close/>
                    <a:moveTo>
                      <a:pt x="555" y="798"/>
                    </a:moveTo>
                    <a:cubicBezTo>
                      <a:pt x="548" y="790"/>
                      <a:pt x="564" y="780"/>
                      <a:pt x="555" y="798"/>
                    </a:cubicBezTo>
                    <a:close/>
                    <a:moveTo>
                      <a:pt x="555" y="402"/>
                    </a:moveTo>
                    <a:cubicBezTo>
                      <a:pt x="556" y="401"/>
                      <a:pt x="562" y="396"/>
                      <a:pt x="564" y="399"/>
                    </a:cubicBezTo>
                    <a:cubicBezTo>
                      <a:pt x="566" y="401"/>
                      <a:pt x="552" y="407"/>
                      <a:pt x="555" y="402"/>
                    </a:cubicBezTo>
                    <a:close/>
                    <a:moveTo>
                      <a:pt x="546" y="792"/>
                    </a:moveTo>
                    <a:cubicBezTo>
                      <a:pt x="544" y="792"/>
                      <a:pt x="542" y="792"/>
                      <a:pt x="540" y="792"/>
                    </a:cubicBezTo>
                    <a:cubicBezTo>
                      <a:pt x="535" y="786"/>
                      <a:pt x="541" y="788"/>
                      <a:pt x="540" y="780"/>
                    </a:cubicBezTo>
                    <a:cubicBezTo>
                      <a:pt x="542" y="780"/>
                      <a:pt x="544" y="780"/>
                      <a:pt x="546" y="780"/>
                    </a:cubicBezTo>
                    <a:cubicBezTo>
                      <a:pt x="546" y="788"/>
                      <a:pt x="551" y="786"/>
                      <a:pt x="546" y="792"/>
                    </a:cubicBezTo>
                    <a:close/>
                    <a:moveTo>
                      <a:pt x="531" y="441"/>
                    </a:moveTo>
                    <a:cubicBezTo>
                      <a:pt x="537" y="442"/>
                      <a:pt x="538" y="445"/>
                      <a:pt x="534" y="450"/>
                    </a:cubicBezTo>
                    <a:cubicBezTo>
                      <a:pt x="533" y="450"/>
                      <a:pt x="532" y="450"/>
                      <a:pt x="531" y="450"/>
                    </a:cubicBezTo>
                    <a:cubicBezTo>
                      <a:pt x="526" y="448"/>
                      <a:pt x="532" y="446"/>
                      <a:pt x="531" y="441"/>
                    </a:cubicBezTo>
                    <a:close/>
                    <a:moveTo>
                      <a:pt x="525" y="432"/>
                    </a:moveTo>
                    <a:cubicBezTo>
                      <a:pt x="532" y="429"/>
                      <a:pt x="505" y="463"/>
                      <a:pt x="525" y="432"/>
                    </a:cubicBezTo>
                    <a:close/>
                    <a:moveTo>
                      <a:pt x="504" y="441"/>
                    </a:moveTo>
                    <a:cubicBezTo>
                      <a:pt x="512" y="430"/>
                      <a:pt x="512" y="456"/>
                      <a:pt x="504" y="441"/>
                    </a:cubicBezTo>
                    <a:close/>
                    <a:moveTo>
                      <a:pt x="483" y="888"/>
                    </a:moveTo>
                    <a:cubicBezTo>
                      <a:pt x="475" y="888"/>
                      <a:pt x="478" y="872"/>
                      <a:pt x="486" y="873"/>
                    </a:cubicBezTo>
                    <a:cubicBezTo>
                      <a:pt x="489" y="881"/>
                      <a:pt x="482" y="880"/>
                      <a:pt x="483" y="888"/>
                    </a:cubicBezTo>
                    <a:close/>
                    <a:moveTo>
                      <a:pt x="1404" y="1095"/>
                    </a:moveTo>
                    <a:cubicBezTo>
                      <a:pt x="1394" y="1092"/>
                      <a:pt x="1391" y="1095"/>
                      <a:pt x="1389" y="1098"/>
                    </a:cubicBezTo>
                    <a:cubicBezTo>
                      <a:pt x="1389" y="1098"/>
                      <a:pt x="1389" y="1098"/>
                      <a:pt x="1389" y="1098"/>
                    </a:cubicBezTo>
                    <a:cubicBezTo>
                      <a:pt x="1389" y="1098"/>
                      <a:pt x="1389" y="1098"/>
                      <a:pt x="1389" y="1098"/>
                    </a:cubicBezTo>
                    <a:cubicBezTo>
                      <a:pt x="1388" y="1101"/>
                      <a:pt x="1387" y="1104"/>
                      <a:pt x="1380" y="1104"/>
                    </a:cubicBezTo>
                    <a:cubicBezTo>
                      <a:pt x="1333" y="1097"/>
                      <a:pt x="1289" y="1089"/>
                      <a:pt x="1245" y="1080"/>
                    </a:cubicBezTo>
                    <a:cubicBezTo>
                      <a:pt x="1236" y="1076"/>
                      <a:pt x="1238" y="1079"/>
                      <a:pt x="1227" y="1080"/>
                    </a:cubicBezTo>
                    <a:cubicBezTo>
                      <a:pt x="1228" y="1083"/>
                      <a:pt x="1233" y="1082"/>
                      <a:pt x="1236" y="1083"/>
                    </a:cubicBezTo>
                    <a:cubicBezTo>
                      <a:pt x="1258" y="1093"/>
                      <a:pt x="1291" y="1091"/>
                      <a:pt x="1314" y="1101"/>
                    </a:cubicBezTo>
                    <a:cubicBezTo>
                      <a:pt x="1315" y="1101"/>
                      <a:pt x="1316" y="1101"/>
                      <a:pt x="1317" y="1101"/>
                    </a:cubicBezTo>
                    <a:cubicBezTo>
                      <a:pt x="1327" y="1103"/>
                      <a:pt x="1336" y="1105"/>
                      <a:pt x="1347" y="1107"/>
                    </a:cubicBezTo>
                    <a:cubicBezTo>
                      <a:pt x="1334" y="1113"/>
                      <a:pt x="1307" y="1109"/>
                      <a:pt x="1293" y="1107"/>
                    </a:cubicBezTo>
                    <a:cubicBezTo>
                      <a:pt x="1294" y="1100"/>
                      <a:pt x="1283" y="1105"/>
                      <a:pt x="1278" y="1104"/>
                    </a:cubicBezTo>
                    <a:cubicBezTo>
                      <a:pt x="1268" y="1105"/>
                      <a:pt x="1261" y="1102"/>
                      <a:pt x="1254" y="1101"/>
                    </a:cubicBezTo>
                    <a:cubicBezTo>
                      <a:pt x="1255" y="1094"/>
                      <a:pt x="1244" y="1099"/>
                      <a:pt x="1239" y="1098"/>
                    </a:cubicBezTo>
                    <a:cubicBezTo>
                      <a:pt x="1232" y="1098"/>
                      <a:pt x="1225" y="1098"/>
                      <a:pt x="1218" y="1098"/>
                    </a:cubicBezTo>
                    <a:cubicBezTo>
                      <a:pt x="1199" y="1095"/>
                      <a:pt x="1163" y="1088"/>
                      <a:pt x="1140" y="1080"/>
                    </a:cubicBezTo>
                    <a:cubicBezTo>
                      <a:pt x="1148" y="1049"/>
                      <a:pt x="1105" y="1062"/>
                      <a:pt x="1092" y="1062"/>
                    </a:cubicBezTo>
                    <a:cubicBezTo>
                      <a:pt x="1090" y="1076"/>
                      <a:pt x="1104" y="1066"/>
                      <a:pt x="1104" y="1071"/>
                    </a:cubicBezTo>
                    <a:cubicBezTo>
                      <a:pt x="1112" y="1075"/>
                      <a:pt x="1095" y="1069"/>
                      <a:pt x="1092" y="1077"/>
                    </a:cubicBezTo>
                    <a:cubicBezTo>
                      <a:pt x="1087" y="1077"/>
                      <a:pt x="1082" y="1077"/>
                      <a:pt x="1077" y="1077"/>
                    </a:cubicBezTo>
                    <a:cubicBezTo>
                      <a:pt x="1068" y="1077"/>
                      <a:pt x="1059" y="1077"/>
                      <a:pt x="1050" y="1077"/>
                    </a:cubicBezTo>
                    <a:cubicBezTo>
                      <a:pt x="1046" y="1077"/>
                      <a:pt x="1042" y="1077"/>
                      <a:pt x="1038" y="1077"/>
                    </a:cubicBezTo>
                    <a:cubicBezTo>
                      <a:pt x="1035" y="1086"/>
                      <a:pt x="1045" y="1082"/>
                      <a:pt x="1050" y="1083"/>
                    </a:cubicBezTo>
                    <a:cubicBezTo>
                      <a:pt x="1052" y="1085"/>
                      <a:pt x="1053" y="1088"/>
                      <a:pt x="1053" y="1092"/>
                    </a:cubicBezTo>
                    <a:cubicBezTo>
                      <a:pt x="1048" y="1093"/>
                      <a:pt x="1036" y="1088"/>
                      <a:pt x="1035" y="1095"/>
                    </a:cubicBezTo>
                    <a:cubicBezTo>
                      <a:pt x="1034" y="1095"/>
                      <a:pt x="1033" y="1095"/>
                      <a:pt x="1032" y="1095"/>
                    </a:cubicBezTo>
                    <a:cubicBezTo>
                      <a:pt x="1032" y="1092"/>
                      <a:pt x="1029" y="1092"/>
                      <a:pt x="1026" y="1092"/>
                    </a:cubicBezTo>
                    <a:cubicBezTo>
                      <a:pt x="1016" y="1094"/>
                      <a:pt x="1015" y="1087"/>
                      <a:pt x="1005" y="1089"/>
                    </a:cubicBezTo>
                    <a:cubicBezTo>
                      <a:pt x="1005" y="1088"/>
                      <a:pt x="1005" y="1087"/>
                      <a:pt x="1005" y="1086"/>
                    </a:cubicBezTo>
                    <a:cubicBezTo>
                      <a:pt x="1003" y="1085"/>
                      <a:pt x="1002" y="1083"/>
                      <a:pt x="999" y="1083"/>
                    </a:cubicBezTo>
                    <a:cubicBezTo>
                      <a:pt x="979" y="1075"/>
                      <a:pt x="950" y="1075"/>
                      <a:pt x="930" y="1083"/>
                    </a:cubicBezTo>
                    <a:cubicBezTo>
                      <a:pt x="918" y="1083"/>
                      <a:pt x="907" y="1083"/>
                      <a:pt x="903" y="1092"/>
                    </a:cubicBezTo>
                    <a:cubicBezTo>
                      <a:pt x="872" y="1091"/>
                      <a:pt x="837" y="1094"/>
                      <a:pt x="810" y="1089"/>
                    </a:cubicBezTo>
                    <a:cubicBezTo>
                      <a:pt x="753" y="1065"/>
                      <a:pt x="690" y="1075"/>
                      <a:pt x="627" y="1080"/>
                    </a:cubicBezTo>
                    <a:cubicBezTo>
                      <a:pt x="626" y="1080"/>
                      <a:pt x="625" y="1080"/>
                      <a:pt x="624" y="1080"/>
                    </a:cubicBezTo>
                    <a:cubicBezTo>
                      <a:pt x="621" y="1077"/>
                      <a:pt x="610" y="1077"/>
                      <a:pt x="606" y="1080"/>
                    </a:cubicBezTo>
                    <a:cubicBezTo>
                      <a:pt x="605" y="1080"/>
                      <a:pt x="604" y="1080"/>
                      <a:pt x="603" y="1080"/>
                    </a:cubicBezTo>
                    <a:cubicBezTo>
                      <a:pt x="583" y="1072"/>
                      <a:pt x="550" y="1064"/>
                      <a:pt x="546" y="1032"/>
                    </a:cubicBezTo>
                    <a:cubicBezTo>
                      <a:pt x="536" y="1029"/>
                      <a:pt x="529" y="1041"/>
                      <a:pt x="531" y="1026"/>
                    </a:cubicBezTo>
                    <a:cubicBezTo>
                      <a:pt x="524" y="1026"/>
                      <a:pt x="520" y="1030"/>
                      <a:pt x="519" y="1038"/>
                    </a:cubicBezTo>
                    <a:cubicBezTo>
                      <a:pt x="510" y="1039"/>
                      <a:pt x="510" y="1031"/>
                      <a:pt x="510" y="1023"/>
                    </a:cubicBezTo>
                    <a:cubicBezTo>
                      <a:pt x="508" y="1011"/>
                      <a:pt x="514" y="1008"/>
                      <a:pt x="513" y="999"/>
                    </a:cubicBezTo>
                    <a:cubicBezTo>
                      <a:pt x="506" y="992"/>
                      <a:pt x="497" y="1002"/>
                      <a:pt x="489" y="993"/>
                    </a:cubicBezTo>
                    <a:cubicBezTo>
                      <a:pt x="482" y="990"/>
                      <a:pt x="480" y="982"/>
                      <a:pt x="480" y="972"/>
                    </a:cubicBezTo>
                    <a:cubicBezTo>
                      <a:pt x="482" y="965"/>
                      <a:pt x="487" y="962"/>
                      <a:pt x="489" y="957"/>
                    </a:cubicBezTo>
                    <a:cubicBezTo>
                      <a:pt x="505" y="960"/>
                      <a:pt x="511" y="953"/>
                      <a:pt x="516" y="945"/>
                    </a:cubicBezTo>
                    <a:cubicBezTo>
                      <a:pt x="514" y="936"/>
                      <a:pt x="507" y="946"/>
                      <a:pt x="501" y="945"/>
                    </a:cubicBezTo>
                    <a:cubicBezTo>
                      <a:pt x="510" y="942"/>
                      <a:pt x="509" y="921"/>
                      <a:pt x="501" y="918"/>
                    </a:cubicBezTo>
                    <a:cubicBezTo>
                      <a:pt x="498" y="924"/>
                      <a:pt x="502" y="933"/>
                      <a:pt x="495" y="942"/>
                    </a:cubicBezTo>
                    <a:cubicBezTo>
                      <a:pt x="491" y="943"/>
                      <a:pt x="480" y="938"/>
                      <a:pt x="480" y="945"/>
                    </a:cubicBezTo>
                    <a:cubicBezTo>
                      <a:pt x="470" y="936"/>
                      <a:pt x="468" y="917"/>
                      <a:pt x="480" y="921"/>
                    </a:cubicBezTo>
                    <a:cubicBezTo>
                      <a:pt x="481" y="913"/>
                      <a:pt x="469" y="918"/>
                      <a:pt x="471" y="909"/>
                    </a:cubicBezTo>
                    <a:cubicBezTo>
                      <a:pt x="482" y="912"/>
                      <a:pt x="491" y="910"/>
                      <a:pt x="498" y="915"/>
                    </a:cubicBezTo>
                    <a:cubicBezTo>
                      <a:pt x="503" y="911"/>
                      <a:pt x="502" y="900"/>
                      <a:pt x="510" y="909"/>
                    </a:cubicBezTo>
                    <a:cubicBezTo>
                      <a:pt x="511" y="898"/>
                      <a:pt x="498" y="901"/>
                      <a:pt x="501" y="888"/>
                    </a:cubicBezTo>
                    <a:cubicBezTo>
                      <a:pt x="507" y="888"/>
                      <a:pt x="504" y="899"/>
                      <a:pt x="510" y="900"/>
                    </a:cubicBezTo>
                    <a:cubicBezTo>
                      <a:pt x="518" y="897"/>
                      <a:pt x="506" y="888"/>
                      <a:pt x="510" y="879"/>
                    </a:cubicBezTo>
                    <a:cubicBezTo>
                      <a:pt x="506" y="889"/>
                      <a:pt x="499" y="877"/>
                      <a:pt x="495" y="870"/>
                    </a:cubicBezTo>
                    <a:cubicBezTo>
                      <a:pt x="502" y="871"/>
                      <a:pt x="502" y="864"/>
                      <a:pt x="510" y="867"/>
                    </a:cubicBezTo>
                    <a:cubicBezTo>
                      <a:pt x="520" y="864"/>
                      <a:pt x="520" y="871"/>
                      <a:pt x="519" y="879"/>
                    </a:cubicBezTo>
                    <a:cubicBezTo>
                      <a:pt x="524" y="872"/>
                      <a:pt x="526" y="863"/>
                      <a:pt x="537" y="864"/>
                    </a:cubicBezTo>
                    <a:cubicBezTo>
                      <a:pt x="537" y="861"/>
                      <a:pt x="534" y="861"/>
                      <a:pt x="531" y="861"/>
                    </a:cubicBezTo>
                    <a:cubicBezTo>
                      <a:pt x="529" y="861"/>
                      <a:pt x="527" y="861"/>
                      <a:pt x="525" y="861"/>
                    </a:cubicBezTo>
                    <a:cubicBezTo>
                      <a:pt x="521" y="857"/>
                      <a:pt x="521" y="846"/>
                      <a:pt x="525" y="843"/>
                    </a:cubicBezTo>
                    <a:cubicBezTo>
                      <a:pt x="519" y="847"/>
                      <a:pt x="510" y="849"/>
                      <a:pt x="510" y="861"/>
                    </a:cubicBezTo>
                    <a:cubicBezTo>
                      <a:pt x="509" y="861"/>
                      <a:pt x="508" y="861"/>
                      <a:pt x="507" y="861"/>
                    </a:cubicBezTo>
                    <a:cubicBezTo>
                      <a:pt x="509" y="844"/>
                      <a:pt x="527" y="835"/>
                      <a:pt x="516" y="816"/>
                    </a:cubicBezTo>
                    <a:cubicBezTo>
                      <a:pt x="525" y="818"/>
                      <a:pt x="524" y="811"/>
                      <a:pt x="531" y="813"/>
                    </a:cubicBezTo>
                    <a:cubicBezTo>
                      <a:pt x="532" y="796"/>
                      <a:pt x="523" y="803"/>
                      <a:pt x="531" y="792"/>
                    </a:cubicBezTo>
                    <a:cubicBezTo>
                      <a:pt x="539" y="797"/>
                      <a:pt x="548" y="801"/>
                      <a:pt x="552" y="810"/>
                    </a:cubicBezTo>
                    <a:cubicBezTo>
                      <a:pt x="557" y="797"/>
                      <a:pt x="567" y="808"/>
                      <a:pt x="561" y="789"/>
                    </a:cubicBezTo>
                    <a:cubicBezTo>
                      <a:pt x="565" y="789"/>
                      <a:pt x="569" y="789"/>
                      <a:pt x="573" y="789"/>
                    </a:cubicBezTo>
                    <a:cubicBezTo>
                      <a:pt x="571" y="787"/>
                      <a:pt x="565" y="771"/>
                      <a:pt x="576" y="774"/>
                    </a:cubicBezTo>
                    <a:cubicBezTo>
                      <a:pt x="567" y="782"/>
                      <a:pt x="582" y="780"/>
                      <a:pt x="579" y="792"/>
                    </a:cubicBezTo>
                    <a:cubicBezTo>
                      <a:pt x="590" y="781"/>
                      <a:pt x="588" y="763"/>
                      <a:pt x="603" y="753"/>
                    </a:cubicBezTo>
                    <a:cubicBezTo>
                      <a:pt x="587" y="748"/>
                      <a:pt x="594" y="735"/>
                      <a:pt x="594" y="717"/>
                    </a:cubicBezTo>
                    <a:cubicBezTo>
                      <a:pt x="582" y="715"/>
                      <a:pt x="592" y="736"/>
                      <a:pt x="579" y="735"/>
                    </a:cubicBezTo>
                    <a:cubicBezTo>
                      <a:pt x="581" y="728"/>
                      <a:pt x="578" y="700"/>
                      <a:pt x="591" y="696"/>
                    </a:cubicBezTo>
                    <a:cubicBezTo>
                      <a:pt x="589" y="705"/>
                      <a:pt x="589" y="701"/>
                      <a:pt x="591" y="711"/>
                    </a:cubicBezTo>
                    <a:cubicBezTo>
                      <a:pt x="601" y="701"/>
                      <a:pt x="593" y="670"/>
                      <a:pt x="603" y="672"/>
                    </a:cubicBezTo>
                    <a:cubicBezTo>
                      <a:pt x="593" y="659"/>
                      <a:pt x="599" y="630"/>
                      <a:pt x="588" y="618"/>
                    </a:cubicBezTo>
                    <a:cubicBezTo>
                      <a:pt x="585" y="618"/>
                      <a:pt x="586" y="623"/>
                      <a:pt x="585" y="627"/>
                    </a:cubicBezTo>
                    <a:cubicBezTo>
                      <a:pt x="580" y="628"/>
                      <a:pt x="588" y="605"/>
                      <a:pt x="579" y="597"/>
                    </a:cubicBezTo>
                    <a:cubicBezTo>
                      <a:pt x="589" y="605"/>
                      <a:pt x="581" y="586"/>
                      <a:pt x="591" y="582"/>
                    </a:cubicBezTo>
                    <a:cubicBezTo>
                      <a:pt x="587" y="569"/>
                      <a:pt x="587" y="572"/>
                      <a:pt x="582" y="561"/>
                    </a:cubicBezTo>
                    <a:cubicBezTo>
                      <a:pt x="594" y="566"/>
                      <a:pt x="581" y="560"/>
                      <a:pt x="582" y="552"/>
                    </a:cubicBezTo>
                    <a:cubicBezTo>
                      <a:pt x="596" y="549"/>
                      <a:pt x="578" y="560"/>
                      <a:pt x="591" y="558"/>
                    </a:cubicBezTo>
                    <a:cubicBezTo>
                      <a:pt x="599" y="537"/>
                      <a:pt x="606" y="533"/>
                      <a:pt x="612" y="513"/>
                    </a:cubicBezTo>
                    <a:cubicBezTo>
                      <a:pt x="607" y="529"/>
                      <a:pt x="600" y="509"/>
                      <a:pt x="597" y="522"/>
                    </a:cubicBezTo>
                    <a:cubicBezTo>
                      <a:pt x="589" y="505"/>
                      <a:pt x="603" y="468"/>
                      <a:pt x="603" y="450"/>
                    </a:cubicBezTo>
                    <a:cubicBezTo>
                      <a:pt x="628" y="437"/>
                      <a:pt x="655" y="426"/>
                      <a:pt x="681" y="414"/>
                    </a:cubicBezTo>
                    <a:cubicBezTo>
                      <a:pt x="696" y="411"/>
                      <a:pt x="703" y="399"/>
                      <a:pt x="720" y="399"/>
                    </a:cubicBezTo>
                    <a:cubicBezTo>
                      <a:pt x="722" y="412"/>
                      <a:pt x="722" y="427"/>
                      <a:pt x="735" y="429"/>
                    </a:cubicBezTo>
                    <a:cubicBezTo>
                      <a:pt x="751" y="422"/>
                      <a:pt x="757" y="404"/>
                      <a:pt x="756" y="381"/>
                    </a:cubicBezTo>
                    <a:cubicBezTo>
                      <a:pt x="842" y="339"/>
                      <a:pt x="935" y="308"/>
                      <a:pt x="1029" y="267"/>
                    </a:cubicBezTo>
                    <a:cubicBezTo>
                      <a:pt x="1066" y="251"/>
                      <a:pt x="1095" y="234"/>
                      <a:pt x="1140" y="231"/>
                    </a:cubicBezTo>
                    <a:cubicBezTo>
                      <a:pt x="1145" y="231"/>
                      <a:pt x="1152" y="229"/>
                      <a:pt x="1152" y="234"/>
                    </a:cubicBezTo>
                    <a:cubicBezTo>
                      <a:pt x="1157" y="235"/>
                      <a:pt x="1160" y="238"/>
                      <a:pt x="1164" y="240"/>
                    </a:cubicBezTo>
                    <a:cubicBezTo>
                      <a:pt x="1171" y="243"/>
                      <a:pt x="1175" y="249"/>
                      <a:pt x="1176" y="258"/>
                    </a:cubicBezTo>
                    <a:cubicBezTo>
                      <a:pt x="1219" y="420"/>
                      <a:pt x="1265" y="579"/>
                      <a:pt x="1305" y="744"/>
                    </a:cubicBezTo>
                    <a:cubicBezTo>
                      <a:pt x="1321" y="768"/>
                      <a:pt x="1309" y="788"/>
                      <a:pt x="1320" y="801"/>
                    </a:cubicBezTo>
                    <a:cubicBezTo>
                      <a:pt x="1322" y="807"/>
                      <a:pt x="1328" y="809"/>
                      <a:pt x="1326" y="819"/>
                    </a:cubicBezTo>
                    <a:cubicBezTo>
                      <a:pt x="1332" y="820"/>
                      <a:pt x="1328" y="831"/>
                      <a:pt x="1331" y="835"/>
                    </a:cubicBezTo>
                    <a:cubicBezTo>
                      <a:pt x="1321" y="827"/>
                      <a:pt x="1319" y="811"/>
                      <a:pt x="1308" y="804"/>
                    </a:cubicBezTo>
                    <a:cubicBezTo>
                      <a:pt x="1301" y="792"/>
                      <a:pt x="1289" y="785"/>
                      <a:pt x="1284" y="771"/>
                    </a:cubicBezTo>
                    <a:cubicBezTo>
                      <a:pt x="1285" y="771"/>
                      <a:pt x="1286" y="771"/>
                      <a:pt x="1287" y="771"/>
                    </a:cubicBezTo>
                    <a:cubicBezTo>
                      <a:pt x="1288" y="767"/>
                      <a:pt x="1287" y="765"/>
                      <a:pt x="1284" y="765"/>
                    </a:cubicBezTo>
                    <a:cubicBezTo>
                      <a:pt x="1283" y="762"/>
                      <a:pt x="1281" y="760"/>
                      <a:pt x="1281" y="756"/>
                    </a:cubicBezTo>
                    <a:cubicBezTo>
                      <a:pt x="1278" y="758"/>
                      <a:pt x="1278" y="763"/>
                      <a:pt x="1272" y="762"/>
                    </a:cubicBezTo>
                    <a:cubicBezTo>
                      <a:pt x="1267" y="747"/>
                      <a:pt x="1252" y="742"/>
                      <a:pt x="1248" y="726"/>
                    </a:cubicBezTo>
                    <a:cubicBezTo>
                      <a:pt x="1250" y="720"/>
                      <a:pt x="1254" y="725"/>
                      <a:pt x="1257" y="726"/>
                    </a:cubicBezTo>
                    <a:cubicBezTo>
                      <a:pt x="1257" y="728"/>
                      <a:pt x="1258" y="729"/>
                      <a:pt x="1260" y="729"/>
                    </a:cubicBezTo>
                    <a:cubicBezTo>
                      <a:pt x="1260" y="718"/>
                      <a:pt x="1250" y="717"/>
                      <a:pt x="1248" y="708"/>
                    </a:cubicBezTo>
                    <a:cubicBezTo>
                      <a:pt x="1243" y="700"/>
                      <a:pt x="1235" y="694"/>
                      <a:pt x="1230" y="687"/>
                    </a:cubicBezTo>
                    <a:cubicBezTo>
                      <a:pt x="1220" y="669"/>
                      <a:pt x="1205" y="656"/>
                      <a:pt x="1194" y="639"/>
                    </a:cubicBezTo>
                    <a:cubicBezTo>
                      <a:pt x="1194" y="636"/>
                      <a:pt x="1191" y="636"/>
                      <a:pt x="1191" y="633"/>
                    </a:cubicBezTo>
                    <a:cubicBezTo>
                      <a:pt x="1190" y="633"/>
                      <a:pt x="1189" y="633"/>
                      <a:pt x="1188" y="633"/>
                    </a:cubicBezTo>
                    <a:cubicBezTo>
                      <a:pt x="1187" y="628"/>
                      <a:pt x="1184" y="625"/>
                      <a:pt x="1179" y="624"/>
                    </a:cubicBezTo>
                    <a:cubicBezTo>
                      <a:pt x="1178" y="629"/>
                      <a:pt x="1182" y="629"/>
                      <a:pt x="1182" y="633"/>
                    </a:cubicBezTo>
                    <a:cubicBezTo>
                      <a:pt x="1182" y="634"/>
                      <a:pt x="1182" y="635"/>
                      <a:pt x="1182" y="636"/>
                    </a:cubicBezTo>
                    <a:cubicBezTo>
                      <a:pt x="1185" y="636"/>
                      <a:pt x="1186" y="638"/>
                      <a:pt x="1188" y="639"/>
                    </a:cubicBezTo>
                    <a:cubicBezTo>
                      <a:pt x="1200" y="658"/>
                      <a:pt x="1216" y="672"/>
                      <a:pt x="1227" y="693"/>
                    </a:cubicBezTo>
                    <a:cubicBezTo>
                      <a:pt x="1231" y="699"/>
                      <a:pt x="1236" y="704"/>
                      <a:pt x="1242" y="708"/>
                    </a:cubicBezTo>
                    <a:cubicBezTo>
                      <a:pt x="1242" y="714"/>
                      <a:pt x="1250" y="711"/>
                      <a:pt x="1248" y="720"/>
                    </a:cubicBezTo>
                    <a:cubicBezTo>
                      <a:pt x="1249" y="722"/>
                      <a:pt x="1247" y="723"/>
                      <a:pt x="1245" y="723"/>
                    </a:cubicBezTo>
                    <a:cubicBezTo>
                      <a:pt x="1236" y="714"/>
                      <a:pt x="1229" y="703"/>
                      <a:pt x="1221" y="693"/>
                    </a:cubicBezTo>
                    <a:cubicBezTo>
                      <a:pt x="1218" y="687"/>
                      <a:pt x="1214" y="683"/>
                      <a:pt x="1209" y="681"/>
                    </a:cubicBezTo>
                    <a:cubicBezTo>
                      <a:pt x="1199" y="668"/>
                      <a:pt x="1188" y="656"/>
                      <a:pt x="1179" y="642"/>
                    </a:cubicBezTo>
                    <a:cubicBezTo>
                      <a:pt x="1179" y="641"/>
                      <a:pt x="1179" y="640"/>
                      <a:pt x="1179" y="639"/>
                    </a:cubicBezTo>
                    <a:cubicBezTo>
                      <a:pt x="1160" y="621"/>
                      <a:pt x="1144" y="600"/>
                      <a:pt x="1128" y="579"/>
                    </a:cubicBezTo>
                    <a:cubicBezTo>
                      <a:pt x="1128" y="578"/>
                      <a:pt x="1128" y="577"/>
                      <a:pt x="1128" y="576"/>
                    </a:cubicBezTo>
                    <a:cubicBezTo>
                      <a:pt x="1126" y="575"/>
                      <a:pt x="1125" y="573"/>
                      <a:pt x="1122" y="573"/>
                    </a:cubicBezTo>
                    <a:cubicBezTo>
                      <a:pt x="1121" y="570"/>
                      <a:pt x="1120" y="567"/>
                      <a:pt x="1116" y="567"/>
                    </a:cubicBezTo>
                    <a:cubicBezTo>
                      <a:pt x="1115" y="572"/>
                      <a:pt x="1119" y="572"/>
                      <a:pt x="1119" y="576"/>
                    </a:cubicBezTo>
                    <a:cubicBezTo>
                      <a:pt x="1119" y="579"/>
                      <a:pt x="1120" y="581"/>
                      <a:pt x="1122" y="582"/>
                    </a:cubicBezTo>
                    <a:cubicBezTo>
                      <a:pt x="1125" y="590"/>
                      <a:pt x="1131" y="594"/>
                      <a:pt x="1134" y="603"/>
                    </a:cubicBezTo>
                    <a:cubicBezTo>
                      <a:pt x="1135" y="607"/>
                      <a:pt x="1139" y="607"/>
                      <a:pt x="1140" y="612"/>
                    </a:cubicBezTo>
                    <a:cubicBezTo>
                      <a:pt x="1150" y="624"/>
                      <a:pt x="1158" y="638"/>
                      <a:pt x="1167" y="651"/>
                    </a:cubicBezTo>
                    <a:cubicBezTo>
                      <a:pt x="1167" y="652"/>
                      <a:pt x="1167" y="653"/>
                      <a:pt x="1167" y="654"/>
                    </a:cubicBezTo>
                    <a:cubicBezTo>
                      <a:pt x="1182" y="671"/>
                      <a:pt x="1196" y="689"/>
                      <a:pt x="1206" y="711"/>
                    </a:cubicBezTo>
                    <a:cubicBezTo>
                      <a:pt x="1206" y="712"/>
                      <a:pt x="1206" y="713"/>
                      <a:pt x="1206" y="714"/>
                    </a:cubicBezTo>
                    <a:cubicBezTo>
                      <a:pt x="1212" y="715"/>
                      <a:pt x="1212" y="722"/>
                      <a:pt x="1218" y="723"/>
                    </a:cubicBezTo>
                    <a:cubicBezTo>
                      <a:pt x="1219" y="725"/>
                      <a:pt x="1221" y="726"/>
                      <a:pt x="1221" y="729"/>
                    </a:cubicBezTo>
                    <a:cubicBezTo>
                      <a:pt x="1225" y="735"/>
                      <a:pt x="1230" y="740"/>
                      <a:pt x="1236" y="744"/>
                    </a:cubicBezTo>
                    <a:cubicBezTo>
                      <a:pt x="1251" y="755"/>
                      <a:pt x="1263" y="770"/>
                      <a:pt x="1275" y="786"/>
                    </a:cubicBezTo>
                    <a:cubicBezTo>
                      <a:pt x="1281" y="794"/>
                      <a:pt x="1288" y="801"/>
                      <a:pt x="1296" y="807"/>
                    </a:cubicBezTo>
                    <a:cubicBezTo>
                      <a:pt x="1297" y="807"/>
                      <a:pt x="1298" y="807"/>
                      <a:pt x="1299" y="807"/>
                    </a:cubicBezTo>
                    <a:cubicBezTo>
                      <a:pt x="1302" y="812"/>
                      <a:pt x="1306" y="815"/>
                      <a:pt x="1308" y="822"/>
                    </a:cubicBezTo>
                    <a:cubicBezTo>
                      <a:pt x="1317" y="808"/>
                      <a:pt x="1323" y="837"/>
                      <a:pt x="1332" y="843"/>
                    </a:cubicBezTo>
                    <a:cubicBezTo>
                      <a:pt x="1333" y="850"/>
                      <a:pt x="1336" y="855"/>
                      <a:pt x="1338" y="861"/>
                    </a:cubicBezTo>
                    <a:cubicBezTo>
                      <a:pt x="1339" y="869"/>
                      <a:pt x="1344" y="873"/>
                      <a:pt x="1344" y="882"/>
                    </a:cubicBezTo>
                    <a:cubicBezTo>
                      <a:pt x="1348" y="882"/>
                      <a:pt x="1347" y="887"/>
                      <a:pt x="1347" y="891"/>
                    </a:cubicBezTo>
                    <a:cubicBezTo>
                      <a:pt x="1335" y="881"/>
                      <a:pt x="1334" y="881"/>
                      <a:pt x="1344" y="894"/>
                    </a:cubicBezTo>
                    <a:cubicBezTo>
                      <a:pt x="1344" y="899"/>
                      <a:pt x="1346" y="901"/>
                      <a:pt x="1350" y="903"/>
                    </a:cubicBezTo>
                    <a:cubicBezTo>
                      <a:pt x="1350" y="908"/>
                      <a:pt x="1354" y="909"/>
                      <a:pt x="1353" y="915"/>
                    </a:cubicBezTo>
                    <a:cubicBezTo>
                      <a:pt x="1345" y="913"/>
                      <a:pt x="1342" y="906"/>
                      <a:pt x="1335" y="903"/>
                    </a:cubicBezTo>
                    <a:cubicBezTo>
                      <a:pt x="1327" y="900"/>
                      <a:pt x="1325" y="891"/>
                      <a:pt x="1317" y="888"/>
                    </a:cubicBezTo>
                    <a:cubicBezTo>
                      <a:pt x="1316" y="884"/>
                      <a:pt x="1313" y="881"/>
                      <a:pt x="1308" y="882"/>
                    </a:cubicBezTo>
                    <a:cubicBezTo>
                      <a:pt x="1308" y="889"/>
                      <a:pt x="1313" y="891"/>
                      <a:pt x="1317" y="894"/>
                    </a:cubicBezTo>
                    <a:cubicBezTo>
                      <a:pt x="1326" y="898"/>
                      <a:pt x="1329" y="908"/>
                      <a:pt x="1338" y="912"/>
                    </a:cubicBezTo>
                    <a:cubicBezTo>
                      <a:pt x="1338" y="913"/>
                      <a:pt x="1338" y="914"/>
                      <a:pt x="1338" y="915"/>
                    </a:cubicBezTo>
                    <a:cubicBezTo>
                      <a:pt x="1339" y="915"/>
                      <a:pt x="1340" y="915"/>
                      <a:pt x="1341" y="915"/>
                    </a:cubicBezTo>
                    <a:cubicBezTo>
                      <a:pt x="1347" y="916"/>
                      <a:pt x="1347" y="923"/>
                      <a:pt x="1353" y="924"/>
                    </a:cubicBezTo>
                    <a:cubicBezTo>
                      <a:pt x="1354" y="926"/>
                      <a:pt x="1356" y="929"/>
                      <a:pt x="1359" y="930"/>
                    </a:cubicBezTo>
                    <a:cubicBezTo>
                      <a:pt x="1357" y="939"/>
                      <a:pt x="1367" y="935"/>
                      <a:pt x="1365" y="945"/>
                    </a:cubicBezTo>
                    <a:cubicBezTo>
                      <a:pt x="1363" y="945"/>
                      <a:pt x="1361" y="945"/>
                      <a:pt x="1359" y="945"/>
                    </a:cubicBezTo>
                    <a:cubicBezTo>
                      <a:pt x="1327" y="916"/>
                      <a:pt x="1290" y="892"/>
                      <a:pt x="1257" y="864"/>
                    </a:cubicBezTo>
                    <a:cubicBezTo>
                      <a:pt x="1255" y="858"/>
                      <a:pt x="1248" y="855"/>
                      <a:pt x="1254" y="849"/>
                    </a:cubicBezTo>
                    <a:cubicBezTo>
                      <a:pt x="1249" y="848"/>
                      <a:pt x="1249" y="851"/>
                      <a:pt x="1248" y="855"/>
                    </a:cubicBezTo>
                    <a:cubicBezTo>
                      <a:pt x="1247" y="855"/>
                      <a:pt x="1246" y="855"/>
                      <a:pt x="1245" y="855"/>
                    </a:cubicBezTo>
                    <a:cubicBezTo>
                      <a:pt x="1244" y="852"/>
                      <a:pt x="1243" y="849"/>
                      <a:pt x="1239" y="849"/>
                    </a:cubicBezTo>
                    <a:cubicBezTo>
                      <a:pt x="1239" y="854"/>
                      <a:pt x="1241" y="856"/>
                      <a:pt x="1245" y="858"/>
                    </a:cubicBezTo>
                    <a:cubicBezTo>
                      <a:pt x="1267" y="885"/>
                      <a:pt x="1297" y="903"/>
                      <a:pt x="1323" y="927"/>
                    </a:cubicBezTo>
                    <a:cubicBezTo>
                      <a:pt x="1324" y="930"/>
                      <a:pt x="1327" y="933"/>
                      <a:pt x="1332" y="933"/>
                    </a:cubicBezTo>
                    <a:cubicBezTo>
                      <a:pt x="1342" y="936"/>
                      <a:pt x="1346" y="945"/>
                      <a:pt x="1356" y="948"/>
                    </a:cubicBezTo>
                    <a:cubicBezTo>
                      <a:pt x="1362" y="953"/>
                      <a:pt x="1364" y="962"/>
                      <a:pt x="1371" y="966"/>
                    </a:cubicBezTo>
                    <a:cubicBezTo>
                      <a:pt x="1374" y="968"/>
                      <a:pt x="1373" y="974"/>
                      <a:pt x="1377" y="975"/>
                    </a:cubicBezTo>
                    <a:cubicBezTo>
                      <a:pt x="1375" y="986"/>
                      <a:pt x="1362" y="975"/>
                      <a:pt x="1356" y="972"/>
                    </a:cubicBezTo>
                    <a:cubicBezTo>
                      <a:pt x="1356" y="971"/>
                      <a:pt x="1356" y="970"/>
                      <a:pt x="1356" y="969"/>
                    </a:cubicBezTo>
                    <a:cubicBezTo>
                      <a:pt x="1350" y="966"/>
                      <a:pt x="1351" y="955"/>
                      <a:pt x="1341" y="957"/>
                    </a:cubicBezTo>
                    <a:cubicBezTo>
                      <a:pt x="1330" y="952"/>
                      <a:pt x="1332" y="957"/>
                      <a:pt x="1338" y="963"/>
                    </a:cubicBezTo>
                    <a:cubicBezTo>
                      <a:pt x="1343" y="969"/>
                      <a:pt x="1354" y="969"/>
                      <a:pt x="1356" y="978"/>
                    </a:cubicBezTo>
                    <a:cubicBezTo>
                      <a:pt x="1357" y="980"/>
                      <a:pt x="1355" y="980"/>
                      <a:pt x="1353" y="981"/>
                    </a:cubicBezTo>
                    <a:cubicBezTo>
                      <a:pt x="1347" y="977"/>
                      <a:pt x="1343" y="971"/>
                      <a:pt x="1335" y="969"/>
                    </a:cubicBezTo>
                    <a:cubicBezTo>
                      <a:pt x="1326" y="970"/>
                      <a:pt x="1327" y="961"/>
                      <a:pt x="1320" y="960"/>
                    </a:cubicBezTo>
                    <a:cubicBezTo>
                      <a:pt x="1320" y="958"/>
                      <a:pt x="1320" y="956"/>
                      <a:pt x="1320" y="954"/>
                    </a:cubicBezTo>
                    <a:cubicBezTo>
                      <a:pt x="1327" y="945"/>
                      <a:pt x="1317" y="939"/>
                      <a:pt x="1310" y="934"/>
                    </a:cubicBezTo>
                    <a:cubicBezTo>
                      <a:pt x="1310" y="934"/>
                      <a:pt x="1310" y="934"/>
                      <a:pt x="1310" y="934"/>
                    </a:cubicBezTo>
                    <a:cubicBezTo>
                      <a:pt x="1309" y="933"/>
                      <a:pt x="1309" y="933"/>
                      <a:pt x="1308" y="933"/>
                    </a:cubicBezTo>
                    <a:cubicBezTo>
                      <a:pt x="1276" y="909"/>
                      <a:pt x="1243" y="885"/>
                      <a:pt x="1212" y="861"/>
                    </a:cubicBezTo>
                    <a:cubicBezTo>
                      <a:pt x="1205" y="853"/>
                      <a:pt x="1219" y="853"/>
                      <a:pt x="1227" y="852"/>
                    </a:cubicBezTo>
                    <a:cubicBezTo>
                      <a:pt x="1228" y="844"/>
                      <a:pt x="1223" y="842"/>
                      <a:pt x="1218" y="840"/>
                    </a:cubicBezTo>
                    <a:cubicBezTo>
                      <a:pt x="1212" y="835"/>
                      <a:pt x="1207" y="830"/>
                      <a:pt x="1203" y="825"/>
                    </a:cubicBezTo>
                    <a:cubicBezTo>
                      <a:pt x="1202" y="831"/>
                      <a:pt x="1205" y="833"/>
                      <a:pt x="1206" y="837"/>
                    </a:cubicBezTo>
                    <a:cubicBezTo>
                      <a:pt x="1208" y="839"/>
                      <a:pt x="1209" y="842"/>
                      <a:pt x="1212" y="843"/>
                    </a:cubicBezTo>
                    <a:cubicBezTo>
                      <a:pt x="1201" y="848"/>
                      <a:pt x="1195" y="840"/>
                      <a:pt x="1185" y="834"/>
                    </a:cubicBezTo>
                    <a:cubicBezTo>
                      <a:pt x="1182" y="828"/>
                      <a:pt x="1178" y="824"/>
                      <a:pt x="1173" y="822"/>
                    </a:cubicBezTo>
                    <a:cubicBezTo>
                      <a:pt x="1166" y="809"/>
                      <a:pt x="1151" y="803"/>
                      <a:pt x="1143" y="792"/>
                    </a:cubicBezTo>
                    <a:cubicBezTo>
                      <a:pt x="1141" y="792"/>
                      <a:pt x="1140" y="790"/>
                      <a:pt x="1140" y="789"/>
                    </a:cubicBezTo>
                    <a:cubicBezTo>
                      <a:pt x="1130" y="774"/>
                      <a:pt x="1118" y="761"/>
                      <a:pt x="1104" y="750"/>
                    </a:cubicBezTo>
                    <a:cubicBezTo>
                      <a:pt x="1095" y="751"/>
                      <a:pt x="1096" y="742"/>
                      <a:pt x="1089" y="741"/>
                    </a:cubicBezTo>
                    <a:cubicBezTo>
                      <a:pt x="1085" y="733"/>
                      <a:pt x="1080" y="726"/>
                      <a:pt x="1065" y="729"/>
                    </a:cubicBezTo>
                    <a:cubicBezTo>
                      <a:pt x="1069" y="738"/>
                      <a:pt x="1075" y="745"/>
                      <a:pt x="1083" y="750"/>
                    </a:cubicBezTo>
                    <a:cubicBezTo>
                      <a:pt x="1086" y="758"/>
                      <a:pt x="1095" y="760"/>
                      <a:pt x="1098" y="768"/>
                    </a:cubicBezTo>
                    <a:cubicBezTo>
                      <a:pt x="1101" y="773"/>
                      <a:pt x="1105" y="777"/>
                      <a:pt x="1110" y="780"/>
                    </a:cubicBezTo>
                    <a:cubicBezTo>
                      <a:pt x="1128" y="802"/>
                      <a:pt x="1152" y="820"/>
                      <a:pt x="1167" y="846"/>
                    </a:cubicBezTo>
                    <a:cubicBezTo>
                      <a:pt x="1159" y="848"/>
                      <a:pt x="1161" y="840"/>
                      <a:pt x="1155" y="840"/>
                    </a:cubicBezTo>
                    <a:cubicBezTo>
                      <a:pt x="1153" y="837"/>
                      <a:pt x="1153" y="831"/>
                      <a:pt x="1149" y="831"/>
                    </a:cubicBezTo>
                    <a:cubicBezTo>
                      <a:pt x="1142" y="831"/>
                      <a:pt x="1149" y="841"/>
                      <a:pt x="1152" y="840"/>
                    </a:cubicBezTo>
                    <a:cubicBezTo>
                      <a:pt x="1153" y="849"/>
                      <a:pt x="1144" y="832"/>
                      <a:pt x="1143" y="843"/>
                    </a:cubicBezTo>
                    <a:cubicBezTo>
                      <a:pt x="1141" y="843"/>
                      <a:pt x="1139" y="843"/>
                      <a:pt x="1137" y="843"/>
                    </a:cubicBezTo>
                    <a:cubicBezTo>
                      <a:pt x="1138" y="835"/>
                      <a:pt x="1133" y="833"/>
                      <a:pt x="1128" y="831"/>
                    </a:cubicBezTo>
                    <a:cubicBezTo>
                      <a:pt x="1120" y="820"/>
                      <a:pt x="1111" y="811"/>
                      <a:pt x="1101" y="804"/>
                    </a:cubicBezTo>
                    <a:cubicBezTo>
                      <a:pt x="1089" y="795"/>
                      <a:pt x="1076" y="786"/>
                      <a:pt x="1065" y="777"/>
                    </a:cubicBezTo>
                    <a:cubicBezTo>
                      <a:pt x="1065" y="774"/>
                      <a:pt x="1062" y="774"/>
                      <a:pt x="1059" y="774"/>
                    </a:cubicBezTo>
                    <a:cubicBezTo>
                      <a:pt x="1062" y="786"/>
                      <a:pt x="1072" y="791"/>
                      <a:pt x="1080" y="798"/>
                    </a:cubicBezTo>
                    <a:cubicBezTo>
                      <a:pt x="1086" y="808"/>
                      <a:pt x="1098" y="814"/>
                      <a:pt x="1104" y="825"/>
                    </a:cubicBezTo>
                    <a:cubicBezTo>
                      <a:pt x="1105" y="829"/>
                      <a:pt x="1109" y="829"/>
                      <a:pt x="1110" y="834"/>
                    </a:cubicBezTo>
                    <a:cubicBezTo>
                      <a:pt x="1112" y="834"/>
                      <a:pt x="1114" y="834"/>
                      <a:pt x="1113" y="837"/>
                    </a:cubicBezTo>
                    <a:cubicBezTo>
                      <a:pt x="1116" y="837"/>
                      <a:pt x="1116" y="840"/>
                      <a:pt x="1119" y="840"/>
                    </a:cubicBezTo>
                    <a:cubicBezTo>
                      <a:pt x="1118" y="847"/>
                      <a:pt x="1111" y="847"/>
                      <a:pt x="1107" y="843"/>
                    </a:cubicBezTo>
                    <a:cubicBezTo>
                      <a:pt x="1106" y="838"/>
                      <a:pt x="1103" y="835"/>
                      <a:pt x="1098" y="834"/>
                    </a:cubicBezTo>
                    <a:cubicBezTo>
                      <a:pt x="1099" y="830"/>
                      <a:pt x="1090" y="823"/>
                      <a:pt x="1089" y="831"/>
                    </a:cubicBezTo>
                    <a:cubicBezTo>
                      <a:pt x="1089" y="837"/>
                      <a:pt x="1097" y="834"/>
                      <a:pt x="1095" y="843"/>
                    </a:cubicBezTo>
                    <a:cubicBezTo>
                      <a:pt x="1093" y="843"/>
                      <a:pt x="1091" y="843"/>
                      <a:pt x="1089" y="843"/>
                    </a:cubicBezTo>
                    <a:cubicBezTo>
                      <a:pt x="1086" y="837"/>
                      <a:pt x="1082" y="833"/>
                      <a:pt x="1077" y="831"/>
                    </a:cubicBezTo>
                    <a:cubicBezTo>
                      <a:pt x="1069" y="821"/>
                      <a:pt x="1060" y="812"/>
                      <a:pt x="1050" y="804"/>
                    </a:cubicBezTo>
                    <a:cubicBezTo>
                      <a:pt x="1052" y="823"/>
                      <a:pt x="1073" y="825"/>
                      <a:pt x="1077" y="843"/>
                    </a:cubicBezTo>
                    <a:cubicBezTo>
                      <a:pt x="1071" y="849"/>
                      <a:pt x="1068" y="839"/>
                      <a:pt x="1059" y="840"/>
                    </a:cubicBezTo>
                    <a:cubicBezTo>
                      <a:pt x="1059" y="844"/>
                      <a:pt x="1059" y="848"/>
                      <a:pt x="1062" y="849"/>
                    </a:cubicBezTo>
                    <a:cubicBezTo>
                      <a:pt x="1064" y="853"/>
                      <a:pt x="1067" y="856"/>
                      <a:pt x="1071" y="858"/>
                    </a:cubicBezTo>
                    <a:cubicBezTo>
                      <a:pt x="1067" y="865"/>
                      <a:pt x="1058" y="851"/>
                      <a:pt x="1050" y="852"/>
                    </a:cubicBezTo>
                    <a:cubicBezTo>
                      <a:pt x="1049" y="864"/>
                      <a:pt x="1078" y="872"/>
                      <a:pt x="1086" y="885"/>
                    </a:cubicBezTo>
                    <a:cubicBezTo>
                      <a:pt x="1075" y="885"/>
                      <a:pt x="1075" y="876"/>
                      <a:pt x="1065" y="876"/>
                    </a:cubicBezTo>
                    <a:cubicBezTo>
                      <a:pt x="1072" y="885"/>
                      <a:pt x="1089" y="899"/>
                      <a:pt x="1101" y="894"/>
                    </a:cubicBezTo>
                    <a:cubicBezTo>
                      <a:pt x="1117" y="897"/>
                      <a:pt x="1125" y="908"/>
                      <a:pt x="1137" y="915"/>
                    </a:cubicBezTo>
                    <a:cubicBezTo>
                      <a:pt x="1139" y="928"/>
                      <a:pt x="1114" y="901"/>
                      <a:pt x="1101" y="900"/>
                    </a:cubicBezTo>
                    <a:cubicBezTo>
                      <a:pt x="1102" y="911"/>
                      <a:pt x="1127" y="914"/>
                      <a:pt x="1122" y="921"/>
                    </a:cubicBezTo>
                    <a:cubicBezTo>
                      <a:pt x="1076" y="901"/>
                      <a:pt x="1037" y="874"/>
                      <a:pt x="987" y="858"/>
                    </a:cubicBezTo>
                    <a:cubicBezTo>
                      <a:pt x="988" y="861"/>
                      <a:pt x="993" y="860"/>
                      <a:pt x="993" y="864"/>
                    </a:cubicBezTo>
                    <a:cubicBezTo>
                      <a:pt x="1006" y="876"/>
                      <a:pt x="1021" y="886"/>
                      <a:pt x="1038" y="894"/>
                    </a:cubicBezTo>
                    <a:cubicBezTo>
                      <a:pt x="1062" y="906"/>
                      <a:pt x="1080" y="923"/>
                      <a:pt x="1104" y="936"/>
                    </a:cubicBezTo>
                    <a:cubicBezTo>
                      <a:pt x="1104" y="938"/>
                      <a:pt x="1104" y="940"/>
                      <a:pt x="1104" y="942"/>
                    </a:cubicBezTo>
                    <a:cubicBezTo>
                      <a:pt x="1090" y="936"/>
                      <a:pt x="1081" y="939"/>
                      <a:pt x="1068" y="930"/>
                    </a:cubicBezTo>
                    <a:cubicBezTo>
                      <a:pt x="1060" y="932"/>
                      <a:pt x="1062" y="924"/>
                      <a:pt x="1056" y="924"/>
                    </a:cubicBezTo>
                    <a:cubicBezTo>
                      <a:pt x="1040" y="919"/>
                      <a:pt x="1031" y="906"/>
                      <a:pt x="1014" y="903"/>
                    </a:cubicBezTo>
                    <a:cubicBezTo>
                      <a:pt x="1042" y="915"/>
                      <a:pt x="1050" y="945"/>
                      <a:pt x="1080" y="948"/>
                    </a:cubicBezTo>
                    <a:cubicBezTo>
                      <a:pt x="1078" y="959"/>
                      <a:pt x="1093" y="958"/>
                      <a:pt x="1092" y="975"/>
                    </a:cubicBezTo>
                    <a:cubicBezTo>
                      <a:pt x="1100" y="965"/>
                      <a:pt x="1119" y="988"/>
                      <a:pt x="1131" y="990"/>
                    </a:cubicBezTo>
                    <a:cubicBezTo>
                      <a:pt x="1133" y="990"/>
                      <a:pt x="1136" y="987"/>
                      <a:pt x="1140" y="986"/>
                    </a:cubicBezTo>
                    <a:cubicBezTo>
                      <a:pt x="1139" y="986"/>
                      <a:pt x="1140" y="985"/>
                      <a:pt x="1143" y="987"/>
                    </a:cubicBezTo>
                    <a:cubicBezTo>
                      <a:pt x="1142" y="986"/>
                      <a:pt x="1141" y="986"/>
                      <a:pt x="1140" y="986"/>
                    </a:cubicBezTo>
                    <a:cubicBezTo>
                      <a:pt x="1140" y="989"/>
                      <a:pt x="1155" y="999"/>
                      <a:pt x="1155" y="999"/>
                    </a:cubicBezTo>
                    <a:cubicBezTo>
                      <a:pt x="1157" y="991"/>
                      <a:pt x="1159" y="992"/>
                      <a:pt x="1161" y="981"/>
                    </a:cubicBezTo>
                    <a:cubicBezTo>
                      <a:pt x="1213" y="989"/>
                      <a:pt x="1268" y="996"/>
                      <a:pt x="1320" y="1017"/>
                    </a:cubicBezTo>
                    <a:cubicBezTo>
                      <a:pt x="1323" y="1017"/>
                      <a:pt x="1322" y="1013"/>
                      <a:pt x="1323" y="1011"/>
                    </a:cubicBezTo>
                    <a:cubicBezTo>
                      <a:pt x="1333" y="1011"/>
                      <a:pt x="1349" y="1031"/>
                      <a:pt x="1353" y="1017"/>
                    </a:cubicBezTo>
                    <a:cubicBezTo>
                      <a:pt x="1367" y="1027"/>
                      <a:pt x="1383" y="1025"/>
                      <a:pt x="1389" y="1029"/>
                    </a:cubicBezTo>
                    <a:cubicBezTo>
                      <a:pt x="1389" y="1032"/>
                      <a:pt x="1389" y="1035"/>
                      <a:pt x="1389" y="1038"/>
                    </a:cubicBezTo>
                    <a:cubicBezTo>
                      <a:pt x="1397" y="1038"/>
                      <a:pt x="1395" y="1033"/>
                      <a:pt x="1401" y="1038"/>
                    </a:cubicBezTo>
                    <a:cubicBezTo>
                      <a:pt x="1401" y="1042"/>
                      <a:pt x="1401" y="1046"/>
                      <a:pt x="1404" y="1047"/>
                    </a:cubicBezTo>
                    <a:cubicBezTo>
                      <a:pt x="1404" y="1048"/>
                      <a:pt x="1404" y="1049"/>
                      <a:pt x="1404" y="1050"/>
                    </a:cubicBezTo>
                    <a:cubicBezTo>
                      <a:pt x="1410" y="1055"/>
                      <a:pt x="1405" y="1061"/>
                      <a:pt x="1404" y="1068"/>
                    </a:cubicBezTo>
                    <a:cubicBezTo>
                      <a:pt x="1403" y="1074"/>
                      <a:pt x="1406" y="1076"/>
                      <a:pt x="1407" y="1080"/>
                    </a:cubicBezTo>
                    <a:cubicBezTo>
                      <a:pt x="1401" y="1079"/>
                      <a:pt x="1406" y="1090"/>
                      <a:pt x="1404" y="1095"/>
                    </a:cubicBezTo>
                    <a:close/>
                    <a:moveTo>
                      <a:pt x="1359" y="1011"/>
                    </a:moveTo>
                    <a:cubicBezTo>
                      <a:pt x="1359" y="1010"/>
                      <a:pt x="1359" y="1009"/>
                      <a:pt x="1359" y="1008"/>
                    </a:cubicBezTo>
                    <a:cubicBezTo>
                      <a:pt x="1361" y="1001"/>
                      <a:pt x="1365" y="997"/>
                      <a:pt x="1371" y="996"/>
                    </a:cubicBezTo>
                    <a:cubicBezTo>
                      <a:pt x="1372" y="996"/>
                      <a:pt x="1373" y="996"/>
                      <a:pt x="1374" y="996"/>
                    </a:cubicBezTo>
                    <a:cubicBezTo>
                      <a:pt x="1378" y="1001"/>
                      <a:pt x="1375" y="1014"/>
                      <a:pt x="1374" y="1017"/>
                    </a:cubicBezTo>
                    <a:cubicBezTo>
                      <a:pt x="1372" y="1011"/>
                      <a:pt x="1365" y="1008"/>
                      <a:pt x="1371" y="1002"/>
                    </a:cubicBezTo>
                    <a:cubicBezTo>
                      <a:pt x="1360" y="997"/>
                      <a:pt x="1371" y="1015"/>
                      <a:pt x="1359" y="1011"/>
                    </a:cubicBezTo>
                    <a:close/>
                    <a:moveTo>
                      <a:pt x="1344" y="1011"/>
                    </a:moveTo>
                    <a:cubicBezTo>
                      <a:pt x="1342" y="1005"/>
                      <a:pt x="1335" y="1002"/>
                      <a:pt x="1341" y="996"/>
                    </a:cubicBezTo>
                    <a:cubicBezTo>
                      <a:pt x="1330" y="991"/>
                      <a:pt x="1341" y="1009"/>
                      <a:pt x="1329" y="1005"/>
                    </a:cubicBezTo>
                    <a:cubicBezTo>
                      <a:pt x="1329" y="1004"/>
                      <a:pt x="1329" y="1003"/>
                      <a:pt x="1329" y="1002"/>
                    </a:cubicBezTo>
                    <a:cubicBezTo>
                      <a:pt x="1331" y="995"/>
                      <a:pt x="1335" y="991"/>
                      <a:pt x="1341" y="990"/>
                    </a:cubicBezTo>
                    <a:cubicBezTo>
                      <a:pt x="1346" y="989"/>
                      <a:pt x="1346" y="992"/>
                      <a:pt x="1350" y="993"/>
                    </a:cubicBezTo>
                    <a:cubicBezTo>
                      <a:pt x="1354" y="998"/>
                      <a:pt x="1340" y="1004"/>
                      <a:pt x="1344" y="1011"/>
                    </a:cubicBezTo>
                    <a:close/>
                    <a:moveTo>
                      <a:pt x="1302" y="999"/>
                    </a:moveTo>
                    <a:cubicBezTo>
                      <a:pt x="1300" y="999"/>
                      <a:pt x="1299" y="997"/>
                      <a:pt x="1299" y="996"/>
                    </a:cubicBezTo>
                    <a:cubicBezTo>
                      <a:pt x="1298" y="986"/>
                      <a:pt x="1307" y="987"/>
                      <a:pt x="1311" y="984"/>
                    </a:cubicBezTo>
                    <a:cubicBezTo>
                      <a:pt x="1316" y="983"/>
                      <a:pt x="1316" y="986"/>
                      <a:pt x="1320" y="987"/>
                    </a:cubicBezTo>
                    <a:cubicBezTo>
                      <a:pt x="1326" y="993"/>
                      <a:pt x="1326" y="989"/>
                      <a:pt x="1320" y="996"/>
                    </a:cubicBezTo>
                    <a:cubicBezTo>
                      <a:pt x="1317" y="996"/>
                      <a:pt x="1318" y="999"/>
                      <a:pt x="1317" y="1002"/>
                    </a:cubicBezTo>
                    <a:cubicBezTo>
                      <a:pt x="1315" y="1009"/>
                      <a:pt x="1303" y="994"/>
                      <a:pt x="1311" y="990"/>
                    </a:cubicBezTo>
                    <a:cubicBezTo>
                      <a:pt x="1303" y="988"/>
                      <a:pt x="1305" y="996"/>
                      <a:pt x="1302" y="999"/>
                    </a:cubicBezTo>
                    <a:close/>
                    <a:moveTo>
                      <a:pt x="1284" y="999"/>
                    </a:moveTo>
                    <a:cubicBezTo>
                      <a:pt x="1286" y="992"/>
                      <a:pt x="1273" y="986"/>
                      <a:pt x="1272" y="993"/>
                    </a:cubicBezTo>
                    <a:cubicBezTo>
                      <a:pt x="1270" y="993"/>
                      <a:pt x="1269" y="991"/>
                      <a:pt x="1269" y="990"/>
                    </a:cubicBezTo>
                    <a:cubicBezTo>
                      <a:pt x="1272" y="979"/>
                      <a:pt x="1256" y="987"/>
                      <a:pt x="1254" y="981"/>
                    </a:cubicBezTo>
                    <a:cubicBezTo>
                      <a:pt x="1257" y="995"/>
                      <a:pt x="1244" y="979"/>
                      <a:pt x="1245" y="987"/>
                    </a:cubicBezTo>
                    <a:cubicBezTo>
                      <a:pt x="1233" y="990"/>
                      <a:pt x="1238" y="978"/>
                      <a:pt x="1230" y="978"/>
                    </a:cubicBezTo>
                    <a:cubicBezTo>
                      <a:pt x="1230" y="977"/>
                      <a:pt x="1230" y="976"/>
                      <a:pt x="1230" y="975"/>
                    </a:cubicBezTo>
                    <a:cubicBezTo>
                      <a:pt x="1219" y="978"/>
                      <a:pt x="1217" y="972"/>
                      <a:pt x="1212" y="981"/>
                    </a:cubicBezTo>
                    <a:cubicBezTo>
                      <a:pt x="1204" y="975"/>
                      <a:pt x="1197" y="967"/>
                      <a:pt x="1188" y="963"/>
                    </a:cubicBezTo>
                    <a:cubicBezTo>
                      <a:pt x="1178" y="946"/>
                      <a:pt x="1199" y="962"/>
                      <a:pt x="1200" y="957"/>
                    </a:cubicBezTo>
                    <a:cubicBezTo>
                      <a:pt x="1198" y="957"/>
                      <a:pt x="1197" y="955"/>
                      <a:pt x="1197" y="954"/>
                    </a:cubicBezTo>
                    <a:cubicBezTo>
                      <a:pt x="1198" y="954"/>
                      <a:pt x="1199" y="954"/>
                      <a:pt x="1200" y="954"/>
                    </a:cubicBezTo>
                    <a:cubicBezTo>
                      <a:pt x="1213" y="957"/>
                      <a:pt x="1222" y="964"/>
                      <a:pt x="1233" y="969"/>
                    </a:cubicBezTo>
                    <a:cubicBezTo>
                      <a:pt x="1237" y="969"/>
                      <a:pt x="1241" y="969"/>
                      <a:pt x="1245" y="969"/>
                    </a:cubicBezTo>
                    <a:cubicBezTo>
                      <a:pt x="1257" y="966"/>
                      <a:pt x="1254" y="978"/>
                      <a:pt x="1266" y="975"/>
                    </a:cubicBezTo>
                    <a:cubicBezTo>
                      <a:pt x="1269" y="980"/>
                      <a:pt x="1277" y="982"/>
                      <a:pt x="1281" y="978"/>
                    </a:cubicBezTo>
                    <a:cubicBezTo>
                      <a:pt x="1287" y="977"/>
                      <a:pt x="1287" y="981"/>
                      <a:pt x="1293" y="981"/>
                    </a:cubicBezTo>
                    <a:cubicBezTo>
                      <a:pt x="1297" y="981"/>
                      <a:pt x="1297" y="987"/>
                      <a:pt x="1299" y="990"/>
                    </a:cubicBezTo>
                    <a:cubicBezTo>
                      <a:pt x="1292" y="994"/>
                      <a:pt x="1285" y="983"/>
                      <a:pt x="1284" y="990"/>
                    </a:cubicBezTo>
                    <a:cubicBezTo>
                      <a:pt x="1288" y="990"/>
                      <a:pt x="1288" y="998"/>
                      <a:pt x="1284" y="999"/>
                    </a:cubicBezTo>
                    <a:close/>
                    <a:moveTo>
                      <a:pt x="1179" y="861"/>
                    </a:moveTo>
                    <a:cubicBezTo>
                      <a:pt x="1180" y="861"/>
                      <a:pt x="1181" y="861"/>
                      <a:pt x="1182" y="861"/>
                    </a:cubicBezTo>
                    <a:cubicBezTo>
                      <a:pt x="1181" y="864"/>
                      <a:pt x="1191" y="871"/>
                      <a:pt x="1191" y="864"/>
                    </a:cubicBezTo>
                    <a:cubicBezTo>
                      <a:pt x="1188" y="864"/>
                      <a:pt x="1189" y="860"/>
                      <a:pt x="1188" y="858"/>
                    </a:cubicBezTo>
                    <a:cubicBezTo>
                      <a:pt x="1227" y="884"/>
                      <a:pt x="1262" y="914"/>
                      <a:pt x="1302" y="939"/>
                    </a:cubicBezTo>
                    <a:cubicBezTo>
                      <a:pt x="1302" y="945"/>
                      <a:pt x="1310" y="942"/>
                      <a:pt x="1308" y="951"/>
                    </a:cubicBezTo>
                    <a:cubicBezTo>
                      <a:pt x="1305" y="951"/>
                      <a:pt x="1307" y="954"/>
                      <a:pt x="1308" y="954"/>
                    </a:cubicBezTo>
                    <a:cubicBezTo>
                      <a:pt x="1308" y="955"/>
                      <a:pt x="1308" y="956"/>
                      <a:pt x="1308" y="957"/>
                    </a:cubicBezTo>
                    <a:cubicBezTo>
                      <a:pt x="1308" y="958"/>
                      <a:pt x="1308" y="960"/>
                      <a:pt x="1305" y="960"/>
                    </a:cubicBezTo>
                    <a:cubicBezTo>
                      <a:pt x="1300" y="960"/>
                      <a:pt x="1299" y="956"/>
                      <a:pt x="1293" y="957"/>
                    </a:cubicBezTo>
                    <a:cubicBezTo>
                      <a:pt x="1294" y="959"/>
                      <a:pt x="1296" y="962"/>
                      <a:pt x="1299" y="963"/>
                    </a:cubicBezTo>
                    <a:cubicBezTo>
                      <a:pt x="1287" y="968"/>
                      <a:pt x="1272" y="950"/>
                      <a:pt x="1260" y="945"/>
                    </a:cubicBezTo>
                    <a:cubicBezTo>
                      <a:pt x="1271" y="936"/>
                      <a:pt x="1281" y="954"/>
                      <a:pt x="1290" y="957"/>
                    </a:cubicBezTo>
                    <a:cubicBezTo>
                      <a:pt x="1295" y="955"/>
                      <a:pt x="1289" y="953"/>
                      <a:pt x="1290" y="948"/>
                    </a:cubicBezTo>
                    <a:cubicBezTo>
                      <a:pt x="1290" y="943"/>
                      <a:pt x="1288" y="940"/>
                      <a:pt x="1284" y="939"/>
                    </a:cubicBezTo>
                    <a:cubicBezTo>
                      <a:pt x="1283" y="939"/>
                      <a:pt x="1282" y="939"/>
                      <a:pt x="1281" y="939"/>
                    </a:cubicBezTo>
                    <a:cubicBezTo>
                      <a:pt x="1281" y="932"/>
                      <a:pt x="1274" y="932"/>
                      <a:pt x="1266" y="933"/>
                    </a:cubicBezTo>
                    <a:cubicBezTo>
                      <a:pt x="1252" y="930"/>
                      <a:pt x="1246" y="921"/>
                      <a:pt x="1236" y="915"/>
                    </a:cubicBezTo>
                    <a:cubicBezTo>
                      <a:pt x="1233" y="909"/>
                      <a:pt x="1229" y="905"/>
                      <a:pt x="1224" y="903"/>
                    </a:cubicBezTo>
                    <a:cubicBezTo>
                      <a:pt x="1210" y="898"/>
                      <a:pt x="1202" y="886"/>
                      <a:pt x="1191" y="879"/>
                    </a:cubicBezTo>
                    <a:cubicBezTo>
                      <a:pt x="1188" y="873"/>
                      <a:pt x="1184" y="869"/>
                      <a:pt x="1179" y="867"/>
                    </a:cubicBezTo>
                    <a:cubicBezTo>
                      <a:pt x="1170" y="868"/>
                      <a:pt x="1171" y="859"/>
                      <a:pt x="1164" y="858"/>
                    </a:cubicBezTo>
                    <a:cubicBezTo>
                      <a:pt x="1164" y="852"/>
                      <a:pt x="1175" y="860"/>
                      <a:pt x="1179" y="861"/>
                    </a:cubicBezTo>
                    <a:close/>
                    <a:moveTo>
                      <a:pt x="1170" y="831"/>
                    </a:moveTo>
                    <a:cubicBezTo>
                      <a:pt x="1170" y="829"/>
                      <a:pt x="1171" y="827"/>
                      <a:pt x="1173" y="828"/>
                    </a:cubicBezTo>
                    <a:cubicBezTo>
                      <a:pt x="1175" y="832"/>
                      <a:pt x="1178" y="835"/>
                      <a:pt x="1182" y="837"/>
                    </a:cubicBezTo>
                    <a:cubicBezTo>
                      <a:pt x="1182" y="839"/>
                      <a:pt x="1182" y="841"/>
                      <a:pt x="1182" y="843"/>
                    </a:cubicBezTo>
                    <a:cubicBezTo>
                      <a:pt x="1175" y="842"/>
                      <a:pt x="1171" y="838"/>
                      <a:pt x="1170" y="831"/>
                    </a:cubicBezTo>
                    <a:close/>
                    <a:moveTo>
                      <a:pt x="1254" y="954"/>
                    </a:moveTo>
                    <a:cubicBezTo>
                      <a:pt x="1255" y="950"/>
                      <a:pt x="1258" y="952"/>
                      <a:pt x="1260" y="954"/>
                    </a:cubicBezTo>
                    <a:cubicBezTo>
                      <a:pt x="1275" y="958"/>
                      <a:pt x="1259" y="960"/>
                      <a:pt x="1254" y="954"/>
                    </a:cubicBezTo>
                    <a:close/>
                    <a:moveTo>
                      <a:pt x="1225" y="943"/>
                    </a:moveTo>
                    <a:cubicBezTo>
                      <a:pt x="1226" y="945"/>
                      <a:pt x="1228" y="946"/>
                      <a:pt x="1230" y="948"/>
                    </a:cubicBezTo>
                    <a:cubicBezTo>
                      <a:pt x="1246" y="955"/>
                      <a:pt x="1224" y="951"/>
                      <a:pt x="1221" y="945"/>
                    </a:cubicBezTo>
                    <a:cubicBezTo>
                      <a:pt x="1222" y="943"/>
                      <a:pt x="1222" y="942"/>
                      <a:pt x="1222" y="942"/>
                    </a:cubicBezTo>
                    <a:cubicBezTo>
                      <a:pt x="1223" y="942"/>
                      <a:pt x="1223" y="942"/>
                      <a:pt x="1223" y="942"/>
                    </a:cubicBezTo>
                    <a:cubicBezTo>
                      <a:pt x="1223" y="943"/>
                      <a:pt x="1224" y="943"/>
                      <a:pt x="1225" y="943"/>
                    </a:cubicBezTo>
                    <a:cubicBezTo>
                      <a:pt x="1225" y="943"/>
                      <a:pt x="1225" y="943"/>
                      <a:pt x="1225" y="943"/>
                    </a:cubicBezTo>
                    <a:close/>
                    <a:moveTo>
                      <a:pt x="1221" y="933"/>
                    </a:moveTo>
                    <a:cubicBezTo>
                      <a:pt x="1221" y="931"/>
                      <a:pt x="1222" y="929"/>
                      <a:pt x="1224" y="930"/>
                    </a:cubicBezTo>
                    <a:cubicBezTo>
                      <a:pt x="1235" y="933"/>
                      <a:pt x="1242" y="940"/>
                      <a:pt x="1251" y="945"/>
                    </a:cubicBezTo>
                    <a:cubicBezTo>
                      <a:pt x="1253" y="947"/>
                      <a:pt x="1255" y="950"/>
                      <a:pt x="1251" y="951"/>
                    </a:cubicBezTo>
                    <a:cubicBezTo>
                      <a:pt x="1239" y="947"/>
                      <a:pt x="1231" y="939"/>
                      <a:pt x="1221" y="933"/>
                    </a:cubicBezTo>
                    <a:close/>
                    <a:moveTo>
                      <a:pt x="1197" y="951"/>
                    </a:moveTo>
                    <a:cubicBezTo>
                      <a:pt x="1197" y="953"/>
                      <a:pt x="1195" y="954"/>
                      <a:pt x="1191" y="954"/>
                    </a:cubicBezTo>
                    <a:cubicBezTo>
                      <a:pt x="1191" y="951"/>
                      <a:pt x="1189" y="950"/>
                      <a:pt x="1188" y="948"/>
                    </a:cubicBezTo>
                    <a:cubicBezTo>
                      <a:pt x="1193" y="947"/>
                      <a:pt x="1193" y="950"/>
                      <a:pt x="1197" y="951"/>
                    </a:cubicBezTo>
                    <a:close/>
                    <a:moveTo>
                      <a:pt x="1314" y="966"/>
                    </a:moveTo>
                    <a:cubicBezTo>
                      <a:pt x="1314" y="963"/>
                      <a:pt x="1311" y="963"/>
                      <a:pt x="1311" y="960"/>
                    </a:cubicBezTo>
                    <a:cubicBezTo>
                      <a:pt x="1313" y="960"/>
                      <a:pt x="1315" y="960"/>
                      <a:pt x="1317" y="960"/>
                    </a:cubicBezTo>
                    <a:cubicBezTo>
                      <a:pt x="1317" y="961"/>
                      <a:pt x="1317" y="962"/>
                      <a:pt x="1317" y="963"/>
                    </a:cubicBezTo>
                    <a:cubicBezTo>
                      <a:pt x="1320" y="966"/>
                      <a:pt x="1328" y="964"/>
                      <a:pt x="1326" y="972"/>
                    </a:cubicBezTo>
                    <a:cubicBezTo>
                      <a:pt x="1322" y="970"/>
                      <a:pt x="1319" y="967"/>
                      <a:pt x="1314" y="966"/>
                    </a:cubicBezTo>
                    <a:close/>
                    <a:moveTo>
                      <a:pt x="1092" y="852"/>
                    </a:moveTo>
                    <a:cubicBezTo>
                      <a:pt x="1093" y="847"/>
                      <a:pt x="1096" y="852"/>
                      <a:pt x="1101" y="852"/>
                    </a:cubicBezTo>
                    <a:cubicBezTo>
                      <a:pt x="1111" y="850"/>
                      <a:pt x="1109" y="860"/>
                      <a:pt x="1116" y="861"/>
                    </a:cubicBezTo>
                    <a:cubicBezTo>
                      <a:pt x="1116" y="862"/>
                      <a:pt x="1116" y="863"/>
                      <a:pt x="1116" y="864"/>
                    </a:cubicBezTo>
                    <a:cubicBezTo>
                      <a:pt x="1119" y="866"/>
                      <a:pt x="1119" y="871"/>
                      <a:pt x="1125" y="870"/>
                    </a:cubicBezTo>
                    <a:cubicBezTo>
                      <a:pt x="1126" y="870"/>
                      <a:pt x="1127" y="870"/>
                      <a:pt x="1128" y="870"/>
                    </a:cubicBezTo>
                    <a:cubicBezTo>
                      <a:pt x="1127" y="879"/>
                      <a:pt x="1135" y="879"/>
                      <a:pt x="1143" y="879"/>
                    </a:cubicBezTo>
                    <a:cubicBezTo>
                      <a:pt x="1146" y="878"/>
                      <a:pt x="1146" y="880"/>
                      <a:pt x="1146" y="882"/>
                    </a:cubicBezTo>
                    <a:cubicBezTo>
                      <a:pt x="1145" y="886"/>
                      <a:pt x="1144" y="881"/>
                      <a:pt x="1140" y="882"/>
                    </a:cubicBezTo>
                    <a:cubicBezTo>
                      <a:pt x="1141" y="889"/>
                      <a:pt x="1145" y="893"/>
                      <a:pt x="1152" y="894"/>
                    </a:cubicBezTo>
                    <a:cubicBezTo>
                      <a:pt x="1152" y="896"/>
                      <a:pt x="1153" y="896"/>
                      <a:pt x="1155" y="897"/>
                    </a:cubicBezTo>
                    <a:cubicBezTo>
                      <a:pt x="1157" y="899"/>
                      <a:pt x="1161" y="901"/>
                      <a:pt x="1164" y="903"/>
                    </a:cubicBezTo>
                    <a:cubicBezTo>
                      <a:pt x="1164" y="904"/>
                      <a:pt x="1164" y="905"/>
                      <a:pt x="1164" y="906"/>
                    </a:cubicBezTo>
                    <a:cubicBezTo>
                      <a:pt x="1163" y="906"/>
                      <a:pt x="1162" y="906"/>
                      <a:pt x="1161" y="906"/>
                    </a:cubicBezTo>
                    <a:cubicBezTo>
                      <a:pt x="1135" y="895"/>
                      <a:pt x="1116" y="877"/>
                      <a:pt x="1092" y="864"/>
                    </a:cubicBezTo>
                    <a:cubicBezTo>
                      <a:pt x="1086" y="850"/>
                      <a:pt x="1098" y="866"/>
                      <a:pt x="1107" y="864"/>
                    </a:cubicBezTo>
                    <a:cubicBezTo>
                      <a:pt x="1105" y="857"/>
                      <a:pt x="1097" y="856"/>
                      <a:pt x="1092" y="852"/>
                    </a:cubicBezTo>
                    <a:close/>
                    <a:moveTo>
                      <a:pt x="1131" y="852"/>
                    </a:moveTo>
                    <a:cubicBezTo>
                      <a:pt x="1138" y="846"/>
                      <a:pt x="1154" y="857"/>
                      <a:pt x="1158" y="864"/>
                    </a:cubicBezTo>
                    <a:cubicBezTo>
                      <a:pt x="1160" y="866"/>
                      <a:pt x="1162" y="869"/>
                      <a:pt x="1158" y="870"/>
                    </a:cubicBezTo>
                    <a:cubicBezTo>
                      <a:pt x="1148" y="865"/>
                      <a:pt x="1140" y="858"/>
                      <a:pt x="1131" y="852"/>
                    </a:cubicBezTo>
                    <a:close/>
                    <a:moveTo>
                      <a:pt x="1158" y="891"/>
                    </a:moveTo>
                    <a:cubicBezTo>
                      <a:pt x="1156" y="891"/>
                      <a:pt x="1154" y="891"/>
                      <a:pt x="1152" y="891"/>
                    </a:cubicBezTo>
                    <a:cubicBezTo>
                      <a:pt x="1150" y="888"/>
                      <a:pt x="1149" y="885"/>
                      <a:pt x="1152" y="885"/>
                    </a:cubicBezTo>
                    <a:cubicBezTo>
                      <a:pt x="1153" y="885"/>
                      <a:pt x="1154" y="885"/>
                      <a:pt x="1155" y="885"/>
                    </a:cubicBezTo>
                    <a:cubicBezTo>
                      <a:pt x="1155" y="888"/>
                      <a:pt x="1158" y="888"/>
                      <a:pt x="1158" y="891"/>
                    </a:cubicBezTo>
                    <a:close/>
                    <a:moveTo>
                      <a:pt x="1086" y="858"/>
                    </a:moveTo>
                    <a:cubicBezTo>
                      <a:pt x="1079" y="857"/>
                      <a:pt x="1073" y="855"/>
                      <a:pt x="1071" y="849"/>
                    </a:cubicBezTo>
                    <a:cubicBezTo>
                      <a:pt x="1075" y="847"/>
                      <a:pt x="1076" y="845"/>
                      <a:pt x="1080" y="849"/>
                    </a:cubicBezTo>
                    <a:cubicBezTo>
                      <a:pt x="1081" y="849"/>
                      <a:pt x="1082" y="849"/>
                      <a:pt x="1083" y="849"/>
                    </a:cubicBezTo>
                    <a:cubicBezTo>
                      <a:pt x="1083" y="850"/>
                      <a:pt x="1083" y="851"/>
                      <a:pt x="1083" y="852"/>
                    </a:cubicBezTo>
                    <a:cubicBezTo>
                      <a:pt x="1087" y="853"/>
                      <a:pt x="1091" y="857"/>
                      <a:pt x="1086" y="858"/>
                    </a:cubicBezTo>
                    <a:close/>
                    <a:moveTo>
                      <a:pt x="1950" y="915"/>
                    </a:moveTo>
                    <a:cubicBezTo>
                      <a:pt x="1953" y="918"/>
                      <a:pt x="1961" y="916"/>
                      <a:pt x="1959" y="924"/>
                    </a:cubicBezTo>
                    <a:cubicBezTo>
                      <a:pt x="1949" y="927"/>
                      <a:pt x="1943" y="933"/>
                      <a:pt x="1932" y="936"/>
                    </a:cubicBezTo>
                    <a:cubicBezTo>
                      <a:pt x="1931" y="936"/>
                      <a:pt x="1930" y="936"/>
                      <a:pt x="1929" y="936"/>
                    </a:cubicBezTo>
                    <a:cubicBezTo>
                      <a:pt x="1927" y="940"/>
                      <a:pt x="1923" y="941"/>
                      <a:pt x="1917" y="942"/>
                    </a:cubicBezTo>
                    <a:cubicBezTo>
                      <a:pt x="1887" y="951"/>
                      <a:pt x="1857" y="962"/>
                      <a:pt x="1830" y="975"/>
                    </a:cubicBezTo>
                    <a:cubicBezTo>
                      <a:pt x="1829" y="977"/>
                      <a:pt x="1828" y="978"/>
                      <a:pt x="1824" y="978"/>
                    </a:cubicBezTo>
                    <a:cubicBezTo>
                      <a:pt x="1821" y="978"/>
                      <a:pt x="1816" y="977"/>
                      <a:pt x="1815" y="981"/>
                    </a:cubicBezTo>
                    <a:cubicBezTo>
                      <a:pt x="1813" y="985"/>
                      <a:pt x="1805" y="985"/>
                      <a:pt x="1800" y="987"/>
                    </a:cubicBezTo>
                    <a:cubicBezTo>
                      <a:pt x="1799" y="989"/>
                      <a:pt x="1798" y="990"/>
                      <a:pt x="1794" y="990"/>
                    </a:cubicBezTo>
                    <a:cubicBezTo>
                      <a:pt x="1792" y="990"/>
                      <a:pt x="1791" y="990"/>
                      <a:pt x="1791" y="993"/>
                    </a:cubicBezTo>
                    <a:cubicBezTo>
                      <a:pt x="1789" y="993"/>
                      <a:pt x="1787" y="993"/>
                      <a:pt x="1785" y="993"/>
                    </a:cubicBezTo>
                    <a:cubicBezTo>
                      <a:pt x="1776" y="1000"/>
                      <a:pt x="1762" y="1004"/>
                      <a:pt x="1749" y="1008"/>
                    </a:cubicBezTo>
                    <a:cubicBezTo>
                      <a:pt x="1742" y="1007"/>
                      <a:pt x="1737" y="1009"/>
                      <a:pt x="1734" y="1014"/>
                    </a:cubicBezTo>
                    <a:cubicBezTo>
                      <a:pt x="1734" y="1017"/>
                      <a:pt x="1729" y="1017"/>
                      <a:pt x="1725" y="1017"/>
                    </a:cubicBezTo>
                    <a:cubicBezTo>
                      <a:pt x="1706" y="1021"/>
                      <a:pt x="1690" y="1029"/>
                      <a:pt x="1671" y="1035"/>
                    </a:cubicBezTo>
                    <a:cubicBezTo>
                      <a:pt x="1671" y="1036"/>
                      <a:pt x="1671" y="1037"/>
                      <a:pt x="1671" y="1038"/>
                    </a:cubicBezTo>
                    <a:cubicBezTo>
                      <a:pt x="1667" y="1039"/>
                      <a:pt x="1665" y="1042"/>
                      <a:pt x="1659" y="1041"/>
                    </a:cubicBezTo>
                    <a:cubicBezTo>
                      <a:pt x="1647" y="1042"/>
                      <a:pt x="1637" y="1046"/>
                      <a:pt x="1629" y="1053"/>
                    </a:cubicBezTo>
                    <a:cubicBezTo>
                      <a:pt x="1627" y="1057"/>
                      <a:pt x="1619" y="1057"/>
                      <a:pt x="1614" y="1059"/>
                    </a:cubicBezTo>
                    <a:cubicBezTo>
                      <a:pt x="1607" y="1058"/>
                      <a:pt x="1602" y="1060"/>
                      <a:pt x="1599" y="1065"/>
                    </a:cubicBezTo>
                    <a:cubicBezTo>
                      <a:pt x="1599" y="1068"/>
                      <a:pt x="1594" y="1068"/>
                      <a:pt x="1590" y="1068"/>
                    </a:cubicBezTo>
                    <a:cubicBezTo>
                      <a:pt x="1573" y="1069"/>
                      <a:pt x="1563" y="1076"/>
                      <a:pt x="1551" y="1083"/>
                    </a:cubicBezTo>
                    <a:cubicBezTo>
                      <a:pt x="1545" y="1087"/>
                      <a:pt x="1538" y="1090"/>
                      <a:pt x="1530" y="1092"/>
                    </a:cubicBezTo>
                    <a:cubicBezTo>
                      <a:pt x="1523" y="1091"/>
                      <a:pt x="1518" y="1093"/>
                      <a:pt x="1515" y="1098"/>
                    </a:cubicBezTo>
                    <a:cubicBezTo>
                      <a:pt x="1515" y="1101"/>
                      <a:pt x="1510" y="1101"/>
                      <a:pt x="1506" y="1101"/>
                    </a:cubicBezTo>
                    <a:cubicBezTo>
                      <a:pt x="1498" y="1098"/>
                      <a:pt x="1498" y="1105"/>
                      <a:pt x="1491" y="1104"/>
                    </a:cubicBezTo>
                    <a:cubicBezTo>
                      <a:pt x="1491" y="1105"/>
                      <a:pt x="1491" y="1106"/>
                      <a:pt x="1491" y="1107"/>
                    </a:cubicBezTo>
                    <a:cubicBezTo>
                      <a:pt x="1488" y="1109"/>
                      <a:pt x="1483" y="1111"/>
                      <a:pt x="1476" y="1110"/>
                    </a:cubicBezTo>
                    <a:cubicBezTo>
                      <a:pt x="1473" y="1110"/>
                      <a:pt x="1470" y="1110"/>
                      <a:pt x="1467" y="1110"/>
                    </a:cubicBezTo>
                    <a:cubicBezTo>
                      <a:pt x="1463" y="1096"/>
                      <a:pt x="1457" y="1084"/>
                      <a:pt x="1449" y="1074"/>
                    </a:cubicBezTo>
                    <a:cubicBezTo>
                      <a:pt x="1449" y="1073"/>
                      <a:pt x="1449" y="1072"/>
                      <a:pt x="1449" y="1071"/>
                    </a:cubicBezTo>
                    <a:cubicBezTo>
                      <a:pt x="1449" y="1061"/>
                      <a:pt x="1447" y="1053"/>
                      <a:pt x="1437" y="1053"/>
                    </a:cubicBezTo>
                    <a:cubicBezTo>
                      <a:pt x="1436" y="1053"/>
                      <a:pt x="1435" y="1053"/>
                      <a:pt x="1434" y="1053"/>
                    </a:cubicBezTo>
                    <a:cubicBezTo>
                      <a:pt x="1434" y="1045"/>
                      <a:pt x="1429" y="1043"/>
                      <a:pt x="1434" y="1038"/>
                    </a:cubicBezTo>
                    <a:cubicBezTo>
                      <a:pt x="1434" y="1037"/>
                      <a:pt x="1434" y="1036"/>
                      <a:pt x="1434" y="1035"/>
                    </a:cubicBezTo>
                    <a:cubicBezTo>
                      <a:pt x="1433" y="1032"/>
                      <a:pt x="1434" y="1029"/>
                      <a:pt x="1431" y="1029"/>
                    </a:cubicBezTo>
                    <a:cubicBezTo>
                      <a:pt x="1429" y="1028"/>
                      <a:pt x="1428" y="1026"/>
                      <a:pt x="1428" y="1023"/>
                    </a:cubicBezTo>
                    <a:cubicBezTo>
                      <a:pt x="1428" y="1021"/>
                      <a:pt x="1428" y="1019"/>
                      <a:pt x="1428" y="1017"/>
                    </a:cubicBezTo>
                    <a:cubicBezTo>
                      <a:pt x="1428" y="1016"/>
                      <a:pt x="1428" y="1015"/>
                      <a:pt x="1428" y="1014"/>
                    </a:cubicBezTo>
                    <a:cubicBezTo>
                      <a:pt x="1424" y="1014"/>
                      <a:pt x="1425" y="1008"/>
                      <a:pt x="1422" y="1008"/>
                    </a:cubicBezTo>
                    <a:cubicBezTo>
                      <a:pt x="1407" y="992"/>
                      <a:pt x="1415" y="969"/>
                      <a:pt x="1398" y="951"/>
                    </a:cubicBezTo>
                    <a:cubicBezTo>
                      <a:pt x="1400" y="951"/>
                      <a:pt x="1402" y="951"/>
                      <a:pt x="1404" y="951"/>
                    </a:cubicBezTo>
                    <a:cubicBezTo>
                      <a:pt x="1404" y="950"/>
                      <a:pt x="1404" y="949"/>
                      <a:pt x="1404" y="948"/>
                    </a:cubicBezTo>
                    <a:cubicBezTo>
                      <a:pt x="1401" y="947"/>
                      <a:pt x="1402" y="942"/>
                      <a:pt x="1398" y="942"/>
                    </a:cubicBezTo>
                    <a:cubicBezTo>
                      <a:pt x="1394" y="930"/>
                      <a:pt x="1390" y="918"/>
                      <a:pt x="1389" y="903"/>
                    </a:cubicBezTo>
                    <a:cubicBezTo>
                      <a:pt x="1389" y="902"/>
                      <a:pt x="1389" y="901"/>
                      <a:pt x="1389" y="900"/>
                    </a:cubicBezTo>
                    <a:cubicBezTo>
                      <a:pt x="1388" y="900"/>
                      <a:pt x="1387" y="900"/>
                      <a:pt x="1386" y="900"/>
                    </a:cubicBezTo>
                    <a:cubicBezTo>
                      <a:pt x="1384" y="896"/>
                      <a:pt x="1382" y="892"/>
                      <a:pt x="1383" y="885"/>
                    </a:cubicBezTo>
                    <a:cubicBezTo>
                      <a:pt x="1383" y="884"/>
                      <a:pt x="1383" y="883"/>
                      <a:pt x="1383" y="882"/>
                    </a:cubicBezTo>
                    <a:cubicBezTo>
                      <a:pt x="1382" y="877"/>
                      <a:pt x="1380" y="877"/>
                      <a:pt x="1383" y="873"/>
                    </a:cubicBezTo>
                    <a:cubicBezTo>
                      <a:pt x="1384" y="873"/>
                      <a:pt x="1385" y="873"/>
                      <a:pt x="1386" y="873"/>
                    </a:cubicBezTo>
                    <a:cubicBezTo>
                      <a:pt x="1391" y="839"/>
                      <a:pt x="1401" y="810"/>
                      <a:pt x="1434" y="804"/>
                    </a:cubicBezTo>
                    <a:cubicBezTo>
                      <a:pt x="1435" y="799"/>
                      <a:pt x="1441" y="801"/>
                      <a:pt x="1446" y="801"/>
                    </a:cubicBezTo>
                    <a:cubicBezTo>
                      <a:pt x="1449" y="801"/>
                      <a:pt x="1452" y="801"/>
                      <a:pt x="1455" y="801"/>
                    </a:cubicBezTo>
                    <a:cubicBezTo>
                      <a:pt x="1469" y="801"/>
                      <a:pt x="1483" y="801"/>
                      <a:pt x="1497" y="801"/>
                    </a:cubicBezTo>
                    <a:cubicBezTo>
                      <a:pt x="1497" y="800"/>
                      <a:pt x="1497" y="799"/>
                      <a:pt x="1497" y="798"/>
                    </a:cubicBezTo>
                    <a:cubicBezTo>
                      <a:pt x="1524" y="800"/>
                      <a:pt x="1559" y="794"/>
                      <a:pt x="1581" y="801"/>
                    </a:cubicBezTo>
                    <a:cubicBezTo>
                      <a:pt x="1588" y="801"/>
                      <a:pt x="1595" y="801"/>
                      <a:pt x="1602" y="801"/>
                    </a:cubicBezTo>
                    <a:cubicBezTo>
                      <a:pt x="1606" y="802"/>
                      <a:pt x="1618" y="797"/>
                      <a:pt x="1617" y="804"/>
                    </a:cubicBezTo>
                    <a:cubicBezTo>
                      <a:pt x="1721" y="824"/>
                      <a:pt x="1835" y="834"/>
                      <a:pt x="1911" y="882"/>
                    </a:cubicBezTo>
                    <a:cubicBezTo>
                      <a:pt x="1908" y="870"/>
                      <a:pt x="1906" y="857"/>
                      <a:pt x="1902" y="846"/>
                    </a:cubicBezTo>
                    <a:cubicBezTo>
                      <a:pt x="1902" y="843"/>
                      <a:pt x="1902" y="840"/>
                      <a:pt x="1902" y="837"/>
                    </a:cubicBezTo>
                    <a:cubicBezTo>
                      <a:pt x="1901" y="822"/>
                      <a:pt x="1897" y="810"/>
                      <a:pt x="1890" y="801"/>
                    </a:cubicBezTo>
                    <a:cubicBezTo>
                      <a:pt x="1887" y="793"/>
                      <a:pt x="1883" y="788"/>
                      <a:pt x="1884" y="777"/>
                    </a:cubicBezTo>
                    <a:cubicBezTo>
                      <a:pt x="1884" y="773"/>
                      <a:pt x="1884" y="769"/>
                      <a:pt x="1884" y="765"/>
                    </a:cubicBezTo>
                    <a:cubicBezTo>
                      <a:pt x="1884" y="764"/>
                      <a:pt x="1884" y="763"/>
                      <a:pt x="1884" y="762"/>
                    </a:cubicBezTo>
                    <a:cubicBezTo>
                      <a:pt x="1883" y="762"/>
                      <a:pt x="1882" y="762"/>
                      <a:pt x="1881" y="762"/>
                    </a:cubicBezTo>
                    <a:cubicBezTo>
                      <a:pt x="1881" y="758"/>
                      <a:pt x="1881" y="754"/>
                      <a:pt x="1881" y="750"/>
                    </a:cubicBezTo>
                    <a:cubicBezTo>
                      <a:pt x="1881" y="746"/>
                      <a:pt x="1881" y="742"/>
                      <a:pt x="1881" y="738"/>
                    </a:cubicBezTo>
                    <a:cubicBezTo>
                      <a:pt x="1880" y="738"/>
                      <a:pt x="1879" y="738"/>
                      <a:pt x="1878" y="738"/>
                    </a:cubicBezTo>
                    <a:cubicBezTo>
                      <a:pt x="1875" y="738"/>
                      <a:pt x="1872" y="738"/>
                      <a:pt x="1869" y="738"/>
                    </a:cubicBezTo>
                    <a:cubicBezTo>
                      <a:pt x="1868" y="738"/>
                      <a:pt x="1867" y="738"/>
                      <a:pt x="1866" y="738"/>
                    </a:cubicBezTo>
                    <a:cubicBezTo>
                      <a:pt x="1858" y="722"/>
                      <a:pt x="1849" y="709"/>
                      <a:pt x="1833" y="702"/>
                    </a:cubicBezTo>
                    <a:cubicBezTo>
                      <a:pt x="1832" y="698"/>
                      <a:pt x="1829" y="696"/>
                      <a:pt x="1824" y="696"/>
                    </a:cubicBezTo>
                    <a:cubicBezTo>
                      <a:pt x="1763" y="635"/>
                      <a:pt x="1735" y="541"/>
                      <a:pt x="1689" y="465"/>
                    </a:cubicBezTo>
                    <a:cubicBezTo>
                      <a:pt x="1692" y="455"/>
                      <a:pt x="1684" y="455"/>
                      <a:pt x="1683" y="450"/>
                    </a:cubicBezTo>
                    <a:cubicBezTo>
                      <a:pt x="1683" y="450"/>
                      <a:pt x="1683" y="449"/>
                      <a:pt x="1682" y="449"/>
                    </a:cubicBezTo>
                    <a:cubicBezTo>
                      <a:pt x="1685" y="456"/>
                      <a:pt x="1688" y="462"/>
                      <a:pt x="1690" y="468"/>
                    </a:cubicBezTo>
                    <a:cubicBezTo>
                      <a:pt x="1688" y="462"/>
                      <a:pt x="1685" y="456"/>
                      <a:pt x="1682" y="449"/>
                    </a:cubicBezTo>
                    <a:cubicBezTo>
                      <a:pt x="1682" y="449"/>
                      <a:pt x="1682" y="449"/>
                      <a:pt x="1682" y="449"/>
                    </a:cubicBezTo>
                    <a:cubicBezTo>
                      <a:pt x="1681" y="445"/>
                      <a:pt x="1679" y="441"/>
                      <a:pt x="1677" y="437"/>
                    </a:cubicBezTo>
                    <a:cubicBezTo>
                      <a:pt x="1677" y="429"/>
                      <a:pt x="1673" y="425"/>
                      <a:pt x="1670" y="420"/>
                    </a:cubicBezTo>
                    <a:cubicBezTo>
                      <a:pt x="1670" y="420"/>
                      <a:pt x="1670" y="420"/>
                      <a:pt x="1670" y="420"/>
                    </a:cubicBezTo>
                    <a:cubicBezTo>
                      <a:pt x="1668" y="416"/>
                      <a:pt x="1667" y="413"/>
                      <a:pt x="1665" y="410"/>
                    </a:cubicBezTo>
                    <a:cubicBezTo>
                      <a:pt x="1665" y="408"/>
                      <a:pt x="1665" y="407"/>
                      <a:pt x="1665" y="405"/>
                    </a:cubicBezTo>
                    <a:cubicBezTo>
                      <a:pt x="1669" y="405"/>
                      <a:pt x="1672" y="403"/>
                      <a:pt x="1674" y="402"/>
                    </a:cubicBezTo>
                    <a:cubicBezTo>
                      <a:pt x="1679" y="403"/>
                      <a:pt x="1692" y="398"/>
                      <a:pt x="1692" y="405"/>
                    </a:cubicBezTo>
                    <a:cubicBezTo>
                      <a:pt x="1697" y="406"/>
                      <a:pt x="1700" y="409"/>
                      <a:pt x="1704" y="411"/>
                    </a:cubicBezTo>
                    <a:cubicBezTo>
                      <a:pt x="1706" y="411"/>
                      <a:pt x="1708" y="411"/>
                      <a:pt x="1707" y="414"/>
                    </a:cubicBezTo>
                    <a:cubicBezTo>
                      <a:pt x="1713" y="418"/>
                      <a:pt x="1717" y="424"/>
                      <a:pt x="1719" y="432"/>
                    </a:cubicBezTo>
                    <a:cubicBezTo>
                      <a:pt x="1723" y="433"/>
                      <a:pt x="1725" y="436"/>
                      <a:pt x="1725" y="441"/>
                    </a:cubicBezTo>
                    <a:cubicBezTo>
                      <a:pt x="1751" y="473"/>
                      <a:pt x="1777" y="505"/>
                      <a:pt x="1797" y="543"/>
                    </a:cubicBezTo>
                    <a:cubicBezTo>
                      <a:pt x="1802" y="547"/>
                      <a:pt x="1805" y="553"/>
                      <a:pt x="1806" y="561"/>
                    </a:cubicBezTo>
                    <a:cubicBezTo>
                      <a:pt x="1807" y="570"/>
                      <a:pt x="1813" y="574"/>
                      <a:pt x="1815" y="582"/>
                    </a:cubicBezTo>
                    <a:cubicBezTo>
                      <a:pt x="1818" y="582"/>
                      <a:pt x="1819" y="584"/>
                      <a:pt x="1821" y="585"/>
                    </a:cubicBezTo>
                    <a:cubicBezTo>
                      <a:pt x="1828" y="600"/>
                      <a:pt x="1837" y="613"/>
                      <a:pt x="1842" y="630"/>
                    </a:cubicBezTo>
                    <a:cubicBezTo>
                      <a:pt x="1844" y="641"/>
                      <a:pt x="1851" y="647"/>
                      <a:pt x="1854" y="657"/>
                    </a:cubicBezTo>
                    <a:cubicBezTo>
                      <a:pt x="1857" y="657"/>
                      <a:pt x="1858" y="659"/>
                      <a:pt x="1860" y="660"/>
                    </a:cubicBezTo>
                    <a:cubicBezTo>
                      <a:pt x="1873" y="684"/>
                      <a:pt x="1885" y="709"/>
                      <a:pt x="1896" y="735"/>
                    </a:cubicBezTo>
                    <a:cubicBezTo>
                      <a:pt x="1898" y="735"/>
                      <a:pt x="1900" y="735"/>
                      <a:pt x="1899" y="738"/>
                    </a:cubicBezTo>
                    <a:cubicBezTo>
                      <a:pt x="1902" y="744"/>
                      <a:pt x="1904" y="750"/>
                      <a:pt x="1911" y="753"/>
                    </a:cubicBezTo>
                    <a:cubicBezTo>
                      <a:pt x="1913" y="753"/>
                      <a:pt x="1915" y="753"/>
                      <a:pt x="1914" y="756"/>
                    </a:cubicBezTo>
                    <a:cubicBezTo>
                      <a:pt x="1918" y="757"/>
                      <a:pt x="1920" y="760"/>
                      <a:pt x="1920" y="765"/>
                    </a:cubicBezTo>
                    <a:cubicBezTo>
                      <a:pt x="1922" y="765"/>
                      <a:pt x="1924" y="767"/>
                      <a:pt x="1923" y="771"/>
                    </a:cubicBezTo>
                    <a:cubicBezTo>
                      <a:pt x="1923" y="772"/>
                      <a:pt x="1923" y="773"/>
                      <a:pt x="1923" y="774"/>
                    </a:cubicBezTo>
                    <a:cubicBezTo>
                      <a:pt x="1929" y="775"/>
                      <a:pt x="1929" y="782"/>
                      <a:pt x="1935" y="783"/>
                    </a:cubicBezTo>
                    <a:cubicBezTo>
                      <a:pt x="1935" y="785"/>
                      <a:pt x="1935" y="787"/>
                      <a:pt x="1935" y="789"/>
                    </a:cubicBezTo>
                    <a:cubicBezTo>
                      <a:pt x="1941" y="793"/>
                      <a:pt x="1942" y="802"/>
                      <a:pt x="1944" y="810"/>
                    </a:cubicBezTo>
                    <a:cubicBezTo>
                      <a:pt x="1945" y="815"/>
                      <a:pt x="1946" y="820"/>
                      <a:pt x="1950" y="822"/>
                    </a:cubicBezTo>
                    <a:cubicBezTo>
                      <a:pt x="1955" y="826"/>
                      <a:pt x="1958" y="832"/>
                      <a:pt x="1959" y="840"/>
                    </a:cubicBezTo>
                    <a:cubicBezTo>
                      <a:pt x="1963" y="842"/>
                      <a:pt x="1965" y="846"/>
                      <a:pt x="1965" y="852"/>
                    </a:cubicBezTo>
                    <a:cubicBezTo>
                      <a:pt x="1981" y="869"/>
                      <a:pt x="1997" y="886"/>
                      <a:pt x="2004" y="912"/>
                    </a:cubicBezTo>
                    <a:cubicBezTo>
                      <a:pt x="1991" y="910"/>
                      <a:pt x="1965" y="910"/>
                      <a:pt x="1950" y="915"/>
                    </a:cubicBezTo>
                    <a:close/>
                    <a:moveTo>
                      <a:pt x="1710" y="512"/>
                    </a:moveTo>
                    <a:cubicBezTo>
                      <a:pt x="1716" y="525"/>
                      <a:pt x="1721" y="537"/>
                      <a:pt x="1727" y="549"/>
                    </a:cubicBezTo>
                    <a:cubicBezTo>
                      <a:pt x="1721" y="537"/>
                      <a:pt x="1716" y="525"/>
                      <a:pt x="1710" y="512"/>
                    </a:cubicBezTo>
                    <a:close/>
                    <a:moveTo>
                      <a:pt x="1119" y="690"/>
                    </a:moveTo>
                    <a:cubicBezTo>
                      <a:pt x="1122" y="698"/>
                      <a:pt x="1131" y="700"/>
                      <a:pt x="1134" y="708"/>
                    </a:cubicBezTo>
                    <a:cubicBezTo>
                      <a:pt x="1139" y="715"/>
                      <a:pt x="1145" y="721"/>
                      <a:pt x="1152" y="726"/>
                    </a:cubicBezTo>
                    <a:cubicBezTo>
                      <a:pt x="1153" y="731"/>
                      <a:pt x="1164" y="728"/>
                      <a:pt x="1161" y="738"/>
                    </a:cubicBezTo>
                    <a:cubicBezTo>
                      <a:pt x="1180" y="756"/>
                      <a:pt x="1199" y="774"/>
                      <a:pt x="1218" y="792"/>
                    </a:cubicBezTo>
                    <a:cubicBezTo>
                      <a:pt x="1210" y="762"/>
                      <a:pt x="1191" y="745"/>
                      <a:pt x="1170" y="729"/>
                    </a:cubicBezTo>
                    <a:cubicBezTo>
                      <a:pt x="1156" y="714"/>
                      <a:pt x="1142" y="699"/>
                      <a:pt x="1128" y="684"/>
                    </a:cubicBezTo>
                    <a:cubicBezTo>
                      <a:pt x="1124" y="674"/>
                      <a:pt x="1110" y="674"/>
                      <a:pt x="1104" y="666"/>
                    </a:cubicBezTo>
                    <a:cubicBezTo>
                      <a:pt x="1104" y="679"/>
                      <a:pt x="1111" y="685"/>
                      <a:pt x="1119" y="690"/>
                    </a:cubicBezTo>
                    <a:close/>
                    <a:moveTo>
                      <a:pt x="1131" y="657"/>
                    </a:moveTo>
                    <a:cubicBezTo>
                      <a:pt x="1133" y="658"/>
                      <a:pt x="1136" y="671"/>
                      <a:pt x="1137" y="663"/>
                    </a:cubicBezTo>
                    <a:cubicBezTo>
                      <a:pt x="1138" y="657"/>
                      <a:pt x="1123" y="651"/>
                      <a:pt x="1131" y="657"/>
                    </a:cubicBezTo>
                    <a:close/>
                    <a:moveTo>
                      <a:pt x="895" y="877"/>
                    </a:moveTo>
                    <a:cubicBezTo>
                      <a:pt x="894" y="876"/>
                      <a:pt x="893" y="874"/>
                      <a:pt x="892" y="872"/>
                    </a:cubicBezTo>
                    <a:cubicBezTo>
                      <a:pt x="893" y="875"/>
                      <a:pt x="894" y="877"/>
                      <a:pt x="895" y="877"/>
                    </a:cubicBezTo>
                    <a:close/>
                    <a:moveTo>
                      <a:pt x="1185" y="774"/>
                    </a:moveTo>
                    <a:cubicBezTo>
                      <a:pt x="1193" y="782"/>
                      <a:pt x="1196" y="795"/>
                      <a:pt x="1203" y="804"/>
                    </a:cubicBezTo>
                    <a:cubicBezTo>
                      <a:pt x="1204" y="804"/>
                      <a:pt x="1205" y="804"/>
                      <a:pt x="1206" y="804"/>
                    </a:cubicBezTo>
                    <a:cubicBezTo>
                      <a:pt x="1206" y="811"/>
                      <a:pt x="1211" y="813"/>
                      <a:pt x="1215" y="816"/>
                    </a:cubicBezTo>
                    <a:cubicBezTo>
                      <a:pt x="1223" y="824"/>
                      <a:pt x="1229" y="833"/>
                      <a:pt x="1239" y="840"/>
                    </a:cubicBezTo>
                    <a:cubicBezTo>
                      <a:pt x="1230" y="819"/>
                      <a:pt x="1214" y="805"/>
                      <a:pt x="1200" y="789"/>
                    </a:cubicBezTo>
                    <a:cubicBezTo>
                      <a:pt x="1198" y="783"/>
                      <a:pt x="1189" y="768"/>
                      <a:pt x="1185" y="774"/>
                    </a:cubicBezTo>
                    <a:close/>
                    <a:moveTo>
                      <a:pt x="543" y="801"/>
                    </a:moveTo>
                    <a:cubicBezTo>
                      <a:pt x="534" y="796"/>
                      <a:pt x="535" y="816"/>
                      <a:pt x="540" y="816"/>
                    </a:cubicBezTo>
                    <a:cubicBezTo>
                      <a:pt x="543" y="812"/>
                      <a:pt x="544" y="808"/>
                      <a:pt x="543" y="801"/>
                    </a:cubicBezTo>
                    <a:close/>
                    <a:moveTo>
                      <a:pt x="531" y="912"/>
                    </a:moveTo>
                    <a:cubicBezTo>
                      <a:pt x="538" y="920"/>
                      <a:pt x="527" y="927"/>
                      <a:pt x="534" y="933"/>
                    </a:cubicBezTo>
                    <a:cubicBezTo>
                      <a:pt x="535" y="930"/>
                      <a:pt x="537" y="929"/>
                      <a:pt x="540" y="930"/>
                    </a:cubicBezTo>
                    <a:cubicBezTo>
                      <a:pt x="540" y="921"/>
                      <a:pt x="538" y="914"/>
                      <a:pt x="531" y="912"/>
                    </a:cubicBezTo>
                    <a:close/>
                    <a:moveTo>
                      <a:pt x="549" y="927"/>
                    </a:moveTo>
                    <a:cubicBezTo>
                      <a:pt x="555" y="921"/>
                      <a:pt x="550" y="919"/>
                      <a:pt x="549" y="912"/>
                    </a:cubicBezTo>
                    <a:cubicBezTo>
                      <a:pt x="552" y="911"/>
                      <a:pt x="555" y="912"/>
                      <a:pt x="555" y="909"/>
                    </a:cubicBezTo>
                    <a:cubicBezTo>
                      <a:pt x="551" y="909"/>
                      <a:pt x="547" y="909"/>
                      <a:pt x="543" y="909"/>
                    </a:cubicBezTo>
                    <a:cubicBezTo>
                      <a:pt x="544" y="916"/>
                      <a:pt x="545" y="923"/>
                      <a:pt x="549" y="927"/>
                    </a:cubicBezTo>
                    <a:close/>
                    <a:moveTo>
                      <a:pt x="1233" y="798"/>
                    </a:moveTo>
                    <a:cubicBezTo>
                      <a:pt x="1235" y="788"/>
                      <a:pt x="1223" y="778"/>
                      <a:pt x="1221" y="783"/>
                    </a:cubicBezTo>
                    <a:cubicBezTo>
                      <a:pt x="1226" y="787"/>
                      <a:pt x="1225" y="797"/>
                      <a:pt x="1233" y="798"/>
                    </a:cubicBezTo>
                    <a:close/>
                    <a:moveTo>
                      <a:pt x="480" y="930"/>
                    </a:moveTo>
                    <a:cubicBezTo>
                      <a:pt x="473" y="933"/>
                      <a:pt x="484" y="944"/>
                      <a:pt x="486" y="936"/>
                    </a:cubicBezTo>
                    <a:cubicBezTo>
                      <a:pt x="482" y="936"/>
                      <a:pt x="484" y="930"/>
                      <a:pt x="480" y="930"/>
                    </a:cubicBezTo>
                    <a:close/>
                    <a:moveTo>
                      <a:pt x="1323" y="852"/>
                    </a:moveTo>
                    <a:cubicBezTo>
                      <a:pt x="1309" y="843"/>
                      <a:pt x="1316" y="862"/>
                      <a:pt x="1323" y="852"/>
                    </a:cubicBezTo>
                    <a:close/>
                    <a:moveTo>
                      <a:pt x="1263" y="852"/>
                    </a:moveTo>
                    <a:cubicBezTo>
                      <a:pt x="1263" y="851"/>
                      <a:pt x="1273" y="854"/>
                      <a:pt x="1272" y="855"/>
                    </a:cubicBezTo>
                    <a:cubicBezTo>
                      <a:pt x="1279" y="847"/>
                      <a:pt x="1262" y="847"/>
                      <a:pt x="1263" y="852"/>
                    </a:cubicBezTo>
                    <a:close/>
                    <a:moveTo>
                      <a:pt x="1266" y="846"/>
                    </a:moveTo>
                    <a:cubicBezTo>
                      <a:pt x="1266" y="837"/>
                      <a:pt x="1259" y="835"/>
                      <a:pt x="1254" y="831"/>
                    </a:cubicBezTo>
                    <a:cubicBezTo>
                      <a:pt x="1254" y="839"/>
                      <a:pt x="1261" y="842"/>
                      <a:pt x="1266" y="846"/>
                    </a:cubicBezTo>
                    <a:close/>
                    <a:moveTo>
                      <a:pt x="1287" y="1035"/>
                    </a:moveTo>
                    <a:cubicBezTo>
                      <a:pt x="1287" y="1036"/>
                      <a:pt x="1287" y="1037"/>
                      <a:pt x="1287" y="1038"/>
                    </a:cubicBezTo>
                    <a:cubicBezTo>
                      <a:pt x="1290" y="1039"/>
                      <a:pt x="1292" y="1041"/>
                      <a:pt x="1296" y="1041"/>
                    </a:cubicBezTo>
                    <a:cubicBezTo>
                      <a:pt x="1297" y="1032"/>
                      <a:pt x="1292" y="1030"/>
                      <a:pt x="1287" y="1035"/>
                    </a:cubicBezTo>
                    <a:close/>
                    <a:moveTo>
                      <a:pt x="1173" y="615"/>
                    </a:moveTo>
                    <a:cubicBezTo>
                      <a:pt x="1173" y="614"/>
                      <a:pt x="1173" y="613"/>
                      <a:pt x="1173" y="612"/>
                    </a:cubicBezTo>
                    <a:cubicBezTo>
                      <a:pt x="1166" y="610"/>
                      <a:pt x="1165" y="602"/>
                      <a:pt x="1158" y="600"/>
                    </a:cubicBezTo>
                    <a:cubicBezTo>
                      <a:pt x="1162" y="604"/>
                      <a:pt x="1168" y="621"/>
                      <a:pt x="1173" y="615"/>
                    </a:cubicBezTo>
                    <a:close/>
                    <a:moveTo>
                      <a:pt x="1263" y="735"/>
                    </a:moveTo>
                    <a:cubicBezTo>
                      <a:pt x="1263" y="736"/>
                      <a:pt x="1263" y="737"/>
                      <a:pt x="1263" y="738"/>
                    </a:cubicBezTo>
                    <a:cubicBezTo>
                      <a:pt x="1266" y="738"/>
                      <a:pt x="1267" y="740"/>
                      <a:pt x="1269" y="741"/>
                    </a:cubicBezTo>
                    <a:cubicBezTo>
                      <a:pt x="1271" y="736"/>
                      <a:pt x="1263" y="728"/>
                      <a:pt x="1263" y="735"/>
                    </a:cubicBezTo>
                    <a:close/>
                    <a:moveTo>
                      <a:pt x="1236" y="849"/>
                    </a:moveTo>
                    <a:cubicBezTo>
                      <a:pt x="1223" y="856"/>
                      <a:pt x="1238" y="867"/>
                      <a:pt x="1236" y="849"/>
                    </a:cubicBezTo>
                    <a:close/>
                    <a:moveTo>
                      <a:pt x="1182" y="600"/>
                    </a:moveTo>
                    <a:cubicBezTo>
                      <a:pt x="1182" y="603"/>
                      <a:pt x="1183" y="605"/>
                      <a:pt x="1185" y="606"/>
                    </a:cubicBezTo>
                    <a:cubicBezTo>
                      <a:pt x="1185" y="607"/>
                      <a:pt x="1185" y="608"/>
                      <a:pt x="1185" y="609"/>
                    </a:cubicBezTo>
                    <a:cubicBezTo>
                      <a:pt x="1192" y="617"/>
                      <a:pt x="1198" y="625"/>
                      <a:pt x="1206" y="633"/>
                    </a:cubicBezTo>
                    <a:cubicBezTo>
                      <a:pt x="1223" y="651"/>
                      <a:pt x="1232" y="677"/>
                      <a:pt x="1251" y="693"/>
                    </a:cubicBezTo>
                    <a:cubicBezTo>
                      <a:pt x="1250" y="699"/>
                      <a:pt x="1255" y="698"/>
                      <a:pt x="1260" y="699"/>
                    </a:cubicBezTo>
                    <a:cubicBezTo>
                      <a:pt x="1260" y="700"/>
                      <a:pt x="1260" y="701"/>
                      <a:pt x="1260" y="702"/>
                    </a:cubicBezTo>
                    <a:cubicBezTo>
                      <a:pt x="1257" y="707"/>
                      <a:pt x="1271" y="721"/>
                      <a:pt x="1278" y="726"/>
                    </a:cubicBezTo>
                    <a:cubicBezTo>
                      <a:pt x="1283" y="733"/>
                      <a:pt x="1289" y="739"/>
                      <a:pt x="1296" y="744"/>
                    </a:cubicBezTo>
                    <a:cubicBezTo>
                      <a:pt x="1299" y="733"/>
                      <a:pt x="1280" y="718"/>
                      <a:pt x="1275" y="705"/>
                    </a:cubicBezTo>
                    <a:cubicBezTo>
                      <a:pt x="1275" y="700"/>
                      <a:pt x="1276" y="696"/>
                      <a:pt x="1272" y="696"/>
                    </a:cubicBezTo>
                    <a:cubicBezTo>
                      <a:pt x="1263" y="686"/>
                      <a:pt x="1260" y="670"/>
                      <a:pt x="1251" y="660"/>
                    </a:cubicBezTo>
                    <a:cubicBezTo>
                      <a:pt x="1249" y="657"/>
                      <a:pt x="1248" y="653"/>
                      <a:pt x="1248" y="648"/>
                    </a:cubicBezTo>
                    <a:cubicBezTo>
                      <a:pt x="1235" y="655"/>
                      <a:pt x="1234" y="635"/>
                      <a:pt x="1221" y="633"/>
                    </a:cubicBezTo>
                    <a:cubicBezTo>
                      <a:pt x="1221" y="627"/>
                      <a:pt x="1213" y="629"/>
                      <a:pt x="1215" y="621"/>
                    </a:cubicBezTo>
                    <a:cubicBezTo>
                      <a:pt x="1196" y="603"/>
                      <a:pt x="1181" y="581"/>
                      <a:pt x="1161" y="564"/>
                    </a:cubicBezTo>
                    <a:cubicBezTo>
                      <a:pt x="1162" y="575"/>
                      <a:pt x="1169" y="579"/>
                      <a:pt x="1176" y="591"/>
                    </a:cubicBezTo>
                    <a:cubicBezTo>
                      <a:pt x="1179" y="593"/>
                      <a:pt x="1178" y="599"/>
                      <a:pt x="1182" y="600"/>
                    </a:cubicBezTo>
                    <a:close/>
                    <a:moveTo>
                      <a:pt x="609" y="846"/>
                    </a:moveTo>
                    <a:cubicBezTo>
                      <a:pt x="611" y="819"/>
                      <a:pt x="604" y="819"/>
                      <a:pt x="606" y="846"/>
                    </a:cubicBezTo>
                    <a:cubicBezTo>
                      <a:pt x="606" y="850"/>
                      <a:pt x="601" y="862"/>
                      <a:pt x="606" y="855"/>
                    </a:cubicBezTo>
                    <a:cubicBezTo>
                      <a:pt x="605" y="845"/>
                      <a:pt x="615" y="862"/>
                      <a:pt x="615" y="852"/>
                    </a:cubicBezTo>
                    <a:cubicBezTo>
                      <a:pt x="612" y="851"/>
                      <a:pt x="611" y="848"/>
                      <a:pt x="609" y="846"/>
                    </a:cubicBezTo>
                    <a:close/>
                    <a:moveTo>
                      <a:pt x="759" y="867"/>
                    </a:moveTo>
                    <a:cubicBezTo>
                      <a:pt x="760" y="863"/>
                      <a:pt x="751" y="856"/>
                      <a:pt x="750" y="864"/>
                    </a:cubicBezTo>
                    <a:cubicBezTo>
                      <a:pt x="755" y="864"/>
                      <a:pt x="755" y="869"/>
                      <a:pt x="759" y="870"/>
                    </a:cubicBezTo>
                    <a:cubicBezTo>
                      <a:pt x="765" y="874"/>
                      <a:pt x="765" y="883"/>
                      <a:pt x="774" y="885"/>
                    </a:cubicBezTo>
                    <a:cubicBezTo>
                      <a:pt x="773" y="875"/>
                      <a:pt x="765" y="872"/>
                      <a:pt x="759" y="867"/>
                    </a:cubicBezTo>
                    <a:close/>
                    <a:moveTo>
                      <a:pt x="1230" y="948"/>
                    </a:moveTo>
                    <a:cubicBezTo>
                      <a:pt x="1228" y="946"/>
                      <a:pt x="1226" y="945"/>
                      <a:pt x="1225" y="943"/>
                    </a:cubicBezTo>
                    <a:cubicBezTo>
                      <a:pt x="1226" y="946"/>
                      <a:pt x="1228" y="948"/>
                      <a:pt x="1230" y="948"/>
                    </a:cubicBezTo>
                    <a:close/>
                    <a:moveTo>
                      <a:pt x="723" y="867"/>
                    </a:moveTo>
                    <a:cubicBezTo>
                      <a:pt x="729" y="865"/>
                      <a:pt x="730" y="883"/>
                      <a:pt x="735" y="873"/>
                    </a:cubicBezTo>
                    <a:cubicBezTo>
                      <a:pt x="730" y="874"/>
                      <a:pt x="726" y="859"/>
                      <a:pt x="723" y="867"/>
                    </a:cubicBezTo>
                    <a:close/>
                    <a:moveTo>
                      <a:pt x="666" y="867"/>
                    </a:moveTo>
                    <a:cubicBezTo>
                      <a:pt x="666" y="865"/>
                      <a:pt x="667" y="863"/>
                      <a:pt x="669" y="864"/>
                    </a:cubicBezTo>
                    <a:cubicBezTo>
                      <a:pt x="669" y="865"/>
                      <a:pt x="672" y="867"/>
                      <a:pt x="672" y="864"/>
                    </a:cubicBezTo>
                    <a:cubicBezTo>
                      <a:pt x="670" y="858"/>
                      <a:pt x="657" y="863"/>
                      <a:pt x="666" y="867"/>
                    </a:cubicBezTo>
                    <a:close/>
                    <a:moveTo>
                      <a:pt x="567" y="942"/>
                    </a:moveTo>
                    <a:cubicBezTo>
                      <a:pt x="566" y="948"/>
                      <a:pt x="568" y="953"/>
                      <a:pt x="573" y="954"/>
                    </a:cubicBezTo>
                    <a:cubicBezTo>
                      <a:pt x="574" y="950"/>
                      <a:pt x="578" y="948"/>
                      <a:pt x="576" y="942"/>
                    </a:cubicBezTo>
                    <a:cubicBezTo>
                      <a:pt x="573" y="942"/>
                      <a:pt x="570" y="942"/>
                      <a:pt x="567" y="942"/>
                    </a:cubicBezTo>
                    <a:close/>
                    <a:moveTo>
                      <a:pt x="603" y="303"/>
                    </a:moveTo>
                    <a:cubicBezTo>
                      <a:pt x="602" y="293"/>
                      <a:pt x="610" y="290"/>
                      <a:pt x="600" y="288"/>
                    </a:cubicBezTo>
                    <a:cubicBezTo>
                      <a:pt x="602" y="292"/>
                      <a:pt x="597" y="303"/>
                      <a:pt x="603" y="303"/>
                    </a:cubicBezTo>
                    <a:close/>
                    <a:moveTo>
                      <a:pt x="882" y="837"/>
                    </a:moveTo>
                    <a:cubicBezTo>
                      <a:pt x="880" y="837"/>
                      <a:pt x="878" y="837"/>
                      <a:pt x="876" y="837"/>
                    </a:cubicBezTo>
                    <a:cubicBezTo>
                      <a:pt x="874" y="837"/>
                      <a:pt x="872" y="837"/>
                      <a:pt x="870" y="837"/>
                    </a:cubicBezTo>
                    <a:cubicBezTo>
                      <a:pt x="867" y="837"/>
                      <a:pt x="864" y="837"/>
                      <a:pt x="861" y="837"/>
                    </a:cubicBezTo>
                    <a:cubicBezTo>
                      <a:pt x="860" y="842"/>
                      <a:pt x="853" y="842"/>
                      <a:pt x="855" y="852"/>
                    </a:cubicBezTo>
                    <a:cubicBezTo>
                      <a:pt x="855" y="861"/>
                      <a:pt x="863" y="862"/>
                      <a:pt x="864" y="870"/>
                    </a:cubicBezTo>
                    <a:cubicBezTo>
                      <a:pt x="869" y="870"/>
                      <a:pt x="874" y="869"/>
                      <a:pt x="876" y="867"/>
                    </a:cubicBezTo>
                    <a:cubicBezTo>
                      <a:pt x="877" y="855"/>
                      <a:pt x="888" y="866"/>
                      <a:pt x="888" y="861"/>
                    </a:cubicBezTo>
                    <a:cubicBezTo>
                      <a:pt x="888" y="860"/>
                      <a:pt x="888" y="859"/>
                      <a:pt x="888" y="858"/>
                    </a:cubicBezTo>
                    <a:cubicBezTo>
                      <a:pt x="879" y="854"/>
                      <a:pt x="896" y="838"/>
                      <a:pt x="882" y="837"/>
                    </a:cubicBezTo>
                    <a:close/>
                    <a:moveTo>
                      <a:pt x="825" y="810"/>
                    </a:moveTo>
                    <a:cubicBezTo>
                      <a:pt x="834" y="832"/>
                      <a:pt x="842" y="824"/>
                      <a:pt x="825" y="810"/>
                    </a:cubicBezTo>
                    <a:close/>
                    <a:moveTo>
                      <a:pt x="804" y="855"/>
                    </a:moveTo>
                    <a:cubicBezTo>
                      <a:pt x="808" y="870"/>
                      <a:pt x="818" y="859"/>
                      <a:pt x="804" y="855"/>
                    </a:cubicBezTo>
                    <a:close/>
                    <a:moveTo>
                      <a:pt x="657" y="846"/>
                    </a:moveTo>
                    <a:cubicBezTo>
                      <a:pt x="657" y="851"/>
                      <a:pt x="661" y="852"/>
                      <a:pt x="660" y="858"/>
                    </a:cubicBezTo>
                    <a:cubicBezTo>
                      <a:pt x="668" y="858"/>
                      <a:pt x="666" y="853"/>
                      <a:pt x="672" y="858"/>
                    </a:cubicBezTo>
                    <a:cubicBezTo>
                      <a:pt x="673" y="854"/>
                      <a:pt x="672" y="849"/>
                      <a:pt x="675" y="849"/>
                    </a:cubicBezTo>
                    <a:cubicBezTo>
                      <a:pt x="675" y="853"/>
                      <a:pt x="684" y="852"/>
                      <a:pt x="684" y="849"/>
                    </a:cubicBezTo>
                    <a:cubicBezTo>
                      <a:pt x="669" y="842"/>
                      <a:pt x="668" y="857"/>
                      <a:pt x="657" y="846"/>
                    </a:cubicBezTo>
                    <a:close/>
                    <a:moveTo>
                      <a:pt x="600" y="780"/>
                    </a:moveTo>
                    <a:cubicBezTo>
                      <a:pt x="597" y="779"/>
                      <a:pt x="598" y="776"/>
                      <a:pt x="600" y="774"/>
                    </a:cubicBezTo>
                    <a:cubicBezTo>
                      <a:pt x="589" y="773"/>
                      <a:pt x="597" y="795"/>
                      <a:pt x="600" y="780"/>
                    </a:cubicBezTo>
                    <a:close/>
                    <a:moveTo>
                      <a:pt x="570" y="792"/>
                    </a:moveTo>
                    <a:cubicBezTo>
                      <a:pt x="574" y="807"/>
                      <a:pt x="584" y="796"/>
                      <a:pt x="570" y="792"/>
                    </a:cubicBezTo>
                    <a:close/>
                    <a:moveTo>
                      <a:pt x="585" y="930"/>
                    </a:moveTo>
                    <a:cubicBezTo>
                      <a:pt x="586" y="938"/>
                      <a:pt x="575" y="936"/>
                      <a:pt x="579" y="948"/>
                    </a:cubicBezTo>
                    <a:cubicBezTo>
                      <a:pt x="589" y="950"/>
                      <a:pt x="583" y="937"/>
                      <a:pt x="594" y="942"/>
                    </a:cubicBezTo>
                    <a:cubicBezTo>
                      <a:pt x="593" y="936"/>
                      <a:pt x="593" y="929"/>
                      <a:pt x="585" y="930"/>
                    </a:cubicBezTo>
                    <a:close/>
                    <a:moveTo>
                      <a:pt x="1257" y="1029"/>
                    </a:moveTo>
                    <a:cubicBezTo>
                      <a:pt x="1257" y="1030"/>
                      <a:pt x="1257" y="1031"/>
                      <a:pt x="1257" y="1032"/>
                    </a:cubicBezTo>
                    <a:cubicBezTo>
                      <a:pt x="1260" y="1033"/>
                      <a:pt x="1262" y="1035"/>
                      <a:pt x="1266" y="1035"/>
                    </a:cubicBezTo>
                    <a:cubicBezTo>
                      <a:pt x="1267" y="1026"/>
                      <a:pt x="1262" y="1024"/>
                      <a:pt x="1257" y="1029"/>
                    </a:cubicBezTo>
                    <a:close/>
                    <a:moveTo>
                      <a:pt x="891" y="870"/>
                    </a:moveTo>
                    <a:cubicBezTo>
                      <a:pt x="891" y="870"/>
                      <a:pt x="891" y="870"/>
                      <a:pt x="891" y="870"/>
                    </a:cubicBezTo>
                    <a:cubicBezTo>
                      <a:pt x="891" y="869"/>
                      <a:pt x="891" y="868"/>
                      <a:pt x="891" y="868"/>
                    </a:cubicBezTo>
                    <a:cubicBezTo>
                      <a:pt x="891" y="868"/>
                      <a:pt x="891" y="869"/>
                      <a:pt x="891" y="870"/>
                    </a:cubicBezTo>
                    <a:close/>
                    <a:moveTo>
                      <a:pt x="672" y="840"/>
                    </a:moveTo>
                    <a:cubicBezTo>
                      <a:pt x="671" y="830"/>
                      <a:pt x="669" y="821"/>
                      <a:pt x="663" y="816"/>
                    </a:cubicBezTo>
                    <a:cubicBezTo>
                      <a:pt x="662" y="827"/>
                      <a:pt x="664" y="837"/>
                      <a:pt x="672" y="840"/>
                    </a:cubicBezTo>
                    <a:close/>
                    <a:moveTo>
                      <a:pt x="621" y="846"/>
                    </a:moveTo>
                    <a:cubicBezTo>
                      <a:pt x="621" y="849"/>
                      <a:pt x="617" y="850"/>
                      <a:pt x="618" y="855"/>
                    </a:cubicBezTo>
                    <a:cubicBezTo>
                      <a:pt x="620" y="855"/>
                      <a:pt x="622" y="855"/>
                      <a:pt x="624" y="855"/>
                    </a:cubicBezTo>
                    <a:cubicBezTo>
                      <a:pt x="628" y="850"/>
                      <a:pt x="627" y="847"/>
                      <a:pt x="621" y="846"/>
                    </a:cubicBezTo>
                    <a:close/>
                    <a:moveTo>
                      <a:pt x="642" y="843"/>
                    </a:moveTo>
                    <a:cubicBezTo>
                      <a:pt x="641" y="845"/>
                      <a:pt x="635" y="854"/>
                      <a:pt x="642" y="855"/>
                    </a:cubicBezTo>
                    <a:cubicBezTo>
                      <a:pt x="644" y="846"/>
                      <a:pt x="647" y="859"/>
                      <a:pt x="651" y="858"/>
                    </a:cubicBezTo>
                    <a:cubicBezTo>
                      <a:pt x="645" y="846"/>
                      <a:pt x="650" y="841"/>
                      <a:pt x="645" y="831"/>
                    </a:cubicBezTo>
                    <a:cubicBezTo>
                      <a:pt x="644" y="810"/>
                      <a:pt x="640" y="834"/>
                      <a:pt x="642" y="8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C8C8"/>
                  </a:gs>
                  <a:gs pos="100000">
                    <a:srgbClr val="70707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1" name="Freeform 106">
                <a:extLst>
                  <a:ext uri="{FF2B5EF4-FFF2-40B4-BE49-F238E27FC236}">
                    <a16:creationId xmlns:a16="http://schemas.microsoft.com/office/drawing/2014/main" id="{B72DC28B-F90E-4DAE-BA33-F3619E15182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73" y="-985"/>
                <a:ext cx="4812" cy="2580"/>
              </a:xfrm>
              <a:custGeom>
                <a:avLst/>
                <a:gdLst>
                  <a:gd name="T0" fmla="*/ 1991 w 2037"/>
                  <a:gd name="T1" fmla="*/ 1389 h 1092"/>
                  <a:gd name="T2" fmla="*/ 1909 w 2037"/>
                  <a:gd name="T3" fmla="*/ 1574 h 1092"/>
                  <a:gd name="T4" fmla="*/ 1807 w 2037"/>
                  <a:gd name="T5" fmla="*/ 2580 h 1092"/>
                  <a:gd name="T6" fmla="*/ 1724 w 2037"/>
                  <a:gd name="T7" fmla="*/ 1975 h 1092"/>
                  <a:gd name="T8" fmla="*/ 1172 w 2037"/>
                  <a:gd name="T9" fmla="*/ 3114 h 1092"/>
                  <a:gd name="T10" fmla="*/ 1221 w 2037"/>
                  <a:gd name="T11" fmla="*/ 4170 h 1092"/>
                  <a:gd name="T12" fmla="*/ 3548 w 2037"/>
                  <a:gd name="T13" fmla="*/ 5829 h 1092"/>
                  <a:gd name="T14" fmla="*/ 3749 w 2037"/>
                  <a:gd name="T15" fmla="*/ 5812 h 1092"/>
                  <a:gd name="T16" fmla="*/ 3884 w 2037"/>
                  <a:gd name="T17" fmla="*/ 5829 h 1092"/>
                  <a:gd name="T18" fmla="*/ 2076 w 2037"/>
                  <a:gd name="T19" fmla="*/ 1307 h 1092"/>
                  <a:gd name="T20" fmla="*/ 10196 w 2037"/>
                  <a:gd name="T21" fmla="*/ 5108 h 1092"/>
                  <a:gd name="T22" fmla="*/ 10028 w 2037"/>
                  <a:gd name="T23" fmla="*/ 5174 h 1092"/>
                  <a:gd name="T24" fmla="*/ 11301 w 2037"/>
                  <a:gd name="T25" fmla="*/ 4588 h 1092"/>
                  <a:gd name="T26" fmla="*/ 10900 w 2037"/>
                  <a:gd name="T27" fmla="*/ 3986 h 1092"/>
                  <a:gd name="T28" fmla="*/ 10479 w 2037"/>
                  <a:gd name="T29" fmla="*/ 3114 h 1092"/>
                  <a:gd name="T30" fmla="*/ 10262 w 2037"/>
                  <a:gd name="T31" fmla="*/ 2511 h 1092"/>
                  <a:gd name="T32" fmla="*/ 9945 w 2037"/>
                  <a:gd name="T33" fmla="*/ 1992 h 1092"/>
                  <a:gd name="T34" fmla="*/ 9442 w 2037"/>
                  <a:gd name="T35" fmla="*/ 1389 h 1092"/>
                  <a:gd name="T36" fmla="*/ 8889 w 2037"/>
                  <a:gd name="T37" fmla="*/ 888 h 1092"/>
                  <a:gd name="T38" fmla="*/ 8405 w 2037"/>
                  <a:gd name="T39" fmla="*/ 503 h 1092"/>
                  <a:gd name="T40" fmla="*/ 5407 w 2037"/>
                  <a:gd name="T41" fmla="*/ 352 h 1092"/>
                  <a:gd name="T42" fmla="*/ 3097 w 2037"/>
                  <a:gd name="T43" fmla="*/ 468 h 1092"/>
                  <a:gd name="T44" fmla="*/ 3515 w 2037"/>
                  <a:gd name="T45" fmla="*/ 468 h 1092"/>
                  <a:gd name="T46" fmla="*/ 6296 w 2037"/>
                  <a:gd name="T47" fmla="*/ 586 h 1092"/>
                  <a:gd name="T48" fmla="*/ 5006 w 2037"/>
                  <a:gd name="T49" fmla="*/ 1340 h 1092"/>
                  <a:gd name="T50" fmla="*/ 4084 w 2037"/>
                  <a:gd name="T51" fmla="*/ 1725 h 1092"/>
                  <a:gd name="T52" fmla="*/ 3163 w 2037"/>
                  <a:gd name="T53" fmla="*/ 2110 h 1092"/>
                  <a:gd name="T54" fmla="*/ 3064 w 2037"/>
                  <a:gd name="T55" fmla="*/ 938 h 1092"/>
                  <a:gd name="T56" fmla="*/ 2310 w 2037"/>
                  <a:gd name="T57" fmla="*/ 1758 h 1092"/>
                  <a:gd name="T58" fmla="*/ 1791 w 2037"/>
                  <a:gd name="T59" fmla="*/ 2913 h 1092"/>
                  <a:gd name="T60" fmla="*/ 652 w 2037"/>
                  <a:gd name="T61" fmla="*/ 3851 h 1092"/>
                  <a:gd name="T62" fmla="*/ 2728 w 2037"/>
                  <a:gd name="T63" fmla="*/ 5694 h 1092"/>
                  <a:gd name="T64" fmla="*/ 4035 w 2037"/>
                  <a:gd name="T65" fmla="*/ 1975 h 1092"/>
                  <a:gd name="T66" fmla="*/ 6513 w 2037"/>
                  <a:gd name="T67" fmla="*/ 905 h 1092"/>
                  <a:gd name="T68" fmla="*/ 4821 w 2037"/>
                  <a:gd name="T69" fmla="*/ 5812 h 1092"/>
                  <a:gd name="T70" fmla="*/ 8185 w 2037"/>
                  <a:gd name="T71" fmla="*/ 6079 h 1092"/>
                  <a:gd name="T72" fmla="*/ 9123 w 2037"/>
                  <a:gd name="T73" fmla="*/ 5559 h 1092"/>
                  <a:gd name="T74" fmla="*/ 9945 w 2037"/>
                  <a:gd name="T75" fmla="*/ 5243 h 1092"/>
                  <a:gd name="T76" fmla="*/ 9307 w 2037"/>
                  <a:gd name="T77" fmla="*/ 5460 h 1092"/>
                  <a:gd name="T78" fmla="*/ 8639 w 2037"/>
                  <a:gd name="T79" fmla="*/ 5710 h 1092"/>
                  <a:gd name="T80" fmla="*/ 8070 w 2037"/>
                  <a:gd name="T81" fmla="*/ 5661 h 1092"/>
                  <a:gd name="T82" fmla="*/ 8755 w 2037"/>
                  <a:gd name="T83" fmla="*/ 1004 h 1092"/>
                  <a:gd name="T84" fmla="*/ 10564 w 2037"/>
                  <a:gd name="T85" fmla="*/ 4420 h 1092"/>
                  <a:gd name="T86" fmla="*/ 10479 w 2037"/>
                  <a:gd name="T87" fmla="*/ 3851 h 1092"/>
                  <a:gd name="T88" fmla="*/ 9492 w 2037"/>
                  <a:gd name="T89" fmla="*/ 1959 h 1092"/>
                  <a:gd name="T90" fmla="*/ 10146 w 2037"/>
                  <a:gd name="T91" fmla="*/ 2930 h 1092"/>
                  <a:gd name="T92" fmla="*/ 10663 w 2037"/>
                  <a:gd name="T93" fmla="*/ 3884 h 1092"/>
                  <a:gd name="T94" fmla="*/ 10864 w 2037"/>
                  <a:gd name="T95" fmla="*/ 4253 h 1092"/>
                  <a:gd name="T96" fmla="*/ 4186 w 2037"/>
                  <a:gd name="T97" fmla="*/ 50 h 1092"/>
                  <a:gd name="T98" fmla="*/ 1557 w 2037"/>
                  <a:gd name="T99" fmla="*/ 3149 h 1092"/>
                  <a:gd name="T100" fmla="*/ 1507 w 2037"/>
                  <a:gd name="T101" fmla="*/ 3350 h 1092"/>
                  <a:gd name="T102" fmla="*/ 1221 w 2037"/>
                  <a:gd name="T103" fmla="*/ 4269 h 1092"/>
                  <a:gd name="T104" fmla="*/ 1758 w 2037"/>
                  <a:gd name="T105" fmla="*/ 3048 h 1092"/>
                  <a:gd name="T106" fmla="*/ 4403 w 2037"/>
                  <a:gd name="T107" fmla="*/ 1642 h 1092"/>
                  <a:gd name="T108" fmla="*/ 7399 w 2037"/>
                  <a:gd name="T109" fmla="*/ 520 h 1092"/>
                  <a:gd name="T110" fmla="*/ 6480 w 2037"/>
                  <a:gd name="T111" fmla="*/ 872 h 1092"/>
                  <a:gd name="T112" fmla="*/ 8185 w 2037"/>
                  <a:gd name="T113" fmla="*/ 451 h 1092"/>
                  <a:gd name="T114" fmla="*/ 8790 w 2037"/>
                  <a:gd name="T115" fmla="*/ 1139 h 1092"/>
                  <a:gd name="T116" fmla="*/ 8974 w 2037"/>
                  <a:gd name="T117" fmla="*/ 1675 h 1092"/>
                  <a:gd name="T118" fmla="*/ 8570 w 2037"/>
                  <a:gd name="T119" fmla="*/ 1106 h 1092"/>
                  <a:gd name="T120" fmla="*/ 10999 w 2037"/>
                  <a:gd name="T121" fmla="*/ 3953 h 10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37"/>
                  <a:gd name="T184" fmla="*/ 0 h 1092"/>
                  <a:gd name="T185" fmla="*/ 2037 w 2037"/>
                  <a:gd name="T186" fmla="*/ 1092 h 10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37" h="1092">
                    <a:moveTo>
                      <a:pt x="471" y="147"/>
                    </a:moveTo>
                    <a:cubicBezTo>
                      <a:pt x="476" y="151"/>
                      <a:pt x="484" y="149"/>
                      <a:pt x="486" y="144"/>
                    </a:cubicBezTo>
                    <a:cubicBezTo>
                      <a:pt x="477" y="146"/>
                      <a:pt x="481" y="136"/>
                      <a:pt x="471" y="138"/>
                    </a:cubicBezTo>
                    <a:cubicBezTo>
                      <a:pt x="467" y="139"/>
                      <a:pt x="472" y="142"/>
                      <a:pt x="471" y="147"/>
                    </a:cubicBezTo>
                    <a:close/>
                    <a:moveTo>
                      <a:pt x="351" y="270"/>
                    </a:moveTo>
                    <a:cubicBezTo>
                      <a:pt x="350" y="261"/>
                      <a:pt x="364" y="252"/>
                      <a:pt x="357" y="249"/>
                    </a:cubicBezTo>
                    <a:cubicBezTo>
                      <a:pt x="356" y="249"/>
                      <a:pt x="355" y="249"/>
                      <a:pt x="354" y="249"/>
                    </a:cubicBezTo>
                    <a:cubicBezTo>
                      <a:pt x="354" y="253"/>
                      <a:pt x="345" y="250"/>
                      <a:pt x="345" y="255"/>
                    </a:cubicBezTo>
                    <a:cubicBezTo>
                      <a:pt x="354" y="253"/>
                      <a:pt x="343" y="271"/>
                      <a:pt x="351" y="270"/>
                    </a:cubicBezTo>
                    <a:close/>
                    <a:moveTo>
                      <a:pt x="342" y="282"/>
                    </a:moveTo>
                    <a:cubicBezTo>
                      <a:pt x="341" y="285"/>
                      <a:pt x="340" y="288"/>
                      <a:pt x="339" y="292"/>
                    </a:cubicBezTo>
                    <a:cubicBezTo>
                      <a:pt x="341" y="290"/>
                      <a:pt x="343" y="287"/>
                      <a:pt x="342" y="282"/>
                    </a:cubicBezTo>
                    <a:close/>
                    <a:moveTo>
                      <a:pt x="198" y="597"/>
                    </a:moveTo>
                    <a:cubicBezTo>
                      <a:pt x="232" y="533"/>
                      <a:pt x="262" y="464"/>
                      <a:pt x="300" y="405"/>
                    </a:cubicBezTo>
                    <a:cubicBezTo>
                      <a:pt x="307" y="428"/>
                      <a:pt x="303" y="459"/>
                      <a:pt x="303" y="474"/>
                    </a:cubicBezTo>
                    <a:cubicBezTo>
                      <a:pt x="304" y="470"/>
                      <a:pt x="304" y="467"/>
                      <a:pt x="309" y="468"/>
                    </a:cubicBezTo>
                    <a:cubicBezTo>
                      <a:pt x="309" y="475"/>
                      <a:pt x="309" y="482"/>
                      <a:pt x="315" y="483"/>
                    </a:cubicBezTo>
                    <a:cubicBezTo>
                      <a:pt x="316" y="473"/>
                      <a:pt x="322" y="469"/>
                      <a:pt x="324" y="462"/>
                    </a:cubicBezTo>
                    <a:cubicBezTo>
                      <a:pt x="309" y="400"/>
                      <a:pt x="326" y="336"/>
                      <a:pt x="339" y="292"/>
                    </a:cubicBezTo>
                    <a:cubicBezTo>
                      <a:pt x="335" y="296"/>
                      <a:pt x="327" y="297"/>
                      <a:pt x="324" y="303"/>
                    </a:cubicBezTo>
                    <a:cubicBezTo>
                      <a:pt x="329" y="301"/>
                      <a:pt x="329" y="319"/>
                      <a:pt x="324" y="318"/>
                    </a:cubicBezTo>
                    <a:cubicBezTo>
                      <a:pt x="323" y="322"/>
                      <a:pt x="328" y="333"/>
                      <a:pt x="321" y="333"/>
                    </a:cubicBezTo>
                    <a:cubicBezTo>
                      <a:pt x="323" y="342"/>
                      <a:pt x="318" y="345"/>
                      <a:pt x="312" y="348"/>
                    </a:cubicBezTo>
                    <a:cubicBezTo>
                      <a:pt x="312" y="351"/>
                      <a:pt x="310" y="351"/>
                      <a:pt x="309" y="354"/>
                    </a:cubicBezTo>
                    <a:cubicBezTo>
                      <a:pt x="318" y="358"/>
                      <a:pt x="314" y="369"/>
                      <a:pt x="306" y="372"/>
                    </a:cubicBezTo>
                    <a:cubicBezTo>
                      <a:pt x="305" y="377"/>
                      <a:pt x="298" y="377"/>
                      <a:pt x="300" y="387"/>
                    </a:cubicBezTo>
                    <a:cubicBezTo>
                      <a:pt x="305" y="387"/>
                      <a:pt x="303" y="394"/>
                      <a:pt x="303" y="399"/>
                    </a:cubicBezTo>
                    <a:cubicBezTo>
                      <a:pt x="294" y="395"/>
                      <a:pt x="295" y="397"/>
                      <a:pt x="288" y="402"/>
                    </a:cubicBezTo>
                    <a:cubicBezTo>
                      <a:pt x="264" y="448"/>
                      <a:pt x="240" y="496"/>
                      <a:pt x="216" y="543"/>
                    </a:cubicBezTo>
                    <a:cubicBezTo>
                      <a:pt x="217" y="550"/>
                      <a:pt x="215" y="555"/>
                      <a:pt x="210" y="558"/>
                    </a:cubicBezTo>
                    <a:cubicBezTo>
                      <a:pt x="206" y="569"/>
                      <a:pt x="202" y="582"/>
                      <a:pt x="195" y="591"/>
                    </a:cubicBezTo>
                    <a:cubicBezTo>
                      <a:pt x="196" y="593"/>
                      <a:pt x="195" y="597"/>
                      <a:pt x="198" y="597"/>
                    </a:cubicBezTo>
                    <a:close/>
                    <a:moveTo>
                      <a:pt x="225" y="720"/>
                    </a:moveTo>
                    <a:cubicBezTo>
                      <a:pt x="226" y="716"/>
                      <a:pt x="239" y="702"/>
                      <a:pt x="225" y="702"/>
                    </a:cubicBezTo>
                    <a:cubicBezTo>
                      <a:pt x="229" y="709"/>
                      <a:pt x="216" y="716"/>
                      <a:pt x="225" y="720"/>
                    </a:cubicBezTo>
                    <a:close/>
                    <a:moveTo>
                      <a:pt x="219" y="747"/>
                    </a:moveTo>
                    <a:cubicBezTo>
                      <a:pt x="222" y="745"/>
                      <a:pt x="226" y="730"/>
                      <a:pt x="219" y="729"/>
                    </a:cubicBezTo>
                    <a:cubicBezTo>
                      <a:pt x="220" y="734"/>
                      <a:pt x="211" y="744"/>
                      <a:pt x="219" y="747"/>
                    </a:cubicBezTo>
                    <a:close/>
                    <a:moveTo>
                      <a:pt x="1953" y="870"/>
                    </a:moveTo>
                    <a:cubicBezTo>
                      <a:pt x="1962" y="866"/>
                      <a:pt x="1976" y="866"/>
                      <a:pt x="1980" y="858"/>
                    </a:cubicBezTo>
                    <a:cubicBezTo>
                      <a:pt x="1969" y="859"/>
                      <a:pt x="1958" y="862"/>
                      <a:pt x="1953" y="870"/>
                    </a:cubicBezTo>
                    <a:close/>
                    <a:moveTo>
                      <a:pt x="636" y="1044"/>
                    </a:moveTo>
                    <a:cubicBezTo>
                      <a:pt x="646" y="1042"/>
                      <a:pt x="664" y="1047"/>
                      <a:pt x="669" y="1041"/>
                    </a:cubicBezTo>
                    <a:cubicBezTo>
                      <a:pt x="659" y="1043"/>
                      <a:pt x="641" y="1037"/>
                      <a:pt x="636" y="1044"/>
                    </a:cubicBezTo>
                    <a:close/>
                    <a:moveTo>
                      <a:pt x="672" y="1047"/>
                    </a:moveTo>
                    <a:cubicBezTo>
                      <a:pt x="674" y="1047"/>
                      <a:pt x="676" y="1047"/>
                      <a:pt x="678" y="1047"/>
                    </a:cubicBezTo>
                    <a:cubicBezTo>
                      <a:pt x="678" y="1045"/>
                      <a:pt x="678" y="1043"/>
                      <a:pt x="678" y="1041"/>
                    </a:cubicBezTo>
                    <a:cubicBezTo>
                      <a:pt x="676" y="1041"/>
                      <a:pt x="674" y="1041"/>
                      <a:pt x="672" y="1041"/>
                    </a:cubicBezTo>
                    <a:cubicBezTo>
                      <a:pt x="672" y="1043"/>
                      <a:pt x="672" y="1045"/>
                      <a:pt x="672" y="1047"/>
                    </a:cubicBezTo>
                    <a:close/>
                    <a:moveTo>
                      <a:pt x="699" y="1044"/>
                    </a:moveTo>
                    <a:cubicBezTo>
                      <a:pt x="704" y="1043"/>
                      <a:pt x="710" y="1045"/>
                      <a:pt x="711" y="1041"/>
                    </a:cubicBezTo>
                    <a:cubicBezTo>
                      <a:pt x="707" y="1041"/>
                      <a:pt x="700" y="1040"/>
                      <a:pt x="699" y="1044"/>
                    </a:cubicBezTo>
                    <a:close/>
                    <a:moveTo>
                      <a:pt x="681" y="1047"/>
                    </a:moveTo>
                    <a:cubicBezTo>
                      <a:pt x="686" y="1045"/>
                      <a:pt x="697" y="1050"/>
                      <a:pt x="696" y="1044"/>
                    </a:cubicBezTo>
                    <a:cubicBezTo>
                      <a:pt x="692" y="1045"/>
                      <a:pt x="681" y="1040"/>
                      <a:pt x="681" y="1047"/>
                    </a:cubicBezTo>
                    <a:close/>
                    <a:moveTo>
                      <a:pt x="396" y="210"/>
                    </a:moveTo>
                    <a:cubicBezTo>
                      <a:pt x="391" y="210"/>
                      <a:pt x="386" y="210"/>
                      <a:pt x="381" y="210"/>
                    </a:cubicBezTo>
                    <a:cubicBezTo>
                      <a:pt x="379" y="209"/>
                      <a:pt x="378" y="211"/>
                      <a:pt x="378" y="213"/>
                    </a:cubicBezTo>
                    <a:cubicBezTo>
                      <a:pt x="378" y="215"/>
                      <a:pt x="378" y="217"/>
                      <a:pt x="378" y="219"/>
                    </a:cubicBezTo>
                    <a:cubicBezTo>
                      <a:pt x="381" y="228"/>
                      <a:pt x="374" y="228"/>
                      <a:pt x="372" y="234"/>
                    </a:cubicBezTo>
                    <a:cubicBezTo>
                      <a:pt x="381" y="226"/>
                      <a:pt x="391" y="220"/>
                      <a:pt x="396" y="210"/>
                    </a:cubicBezTo>
                    <a:close/>
                    <a:moveTo>
                      <a:pt x="420" y="189"/>
                    </a:moveTo>
                    <a:cubicBezTo>
                      <a:pt x="425" y="185"/>
                      <a:pt x="431" y="181"/>
                      <a:pt x="432" y="174"/>
                    </a:cubicBezTo>
                    <a:cubicBezTo>
                      <a:pt x="427" y="173"/>
                      <a:pt x="417" y="177"/>
                      <a:pt x="420" y="168"/>
                    </a:cubicBezTo>
                    <a:cubicBezTo>
                      <a:pt x="413" y="171"/>
                      <a:pt x="424" y="179"/>
                      <a:pt x="420" y="189"/>
                    </a:cubicBezTo>
                    <a:close/>
                    <a:moveTo>
                      <a:pt x="1827" y="915"/>
                    </a:moveTo>
                    <a:cubicBezTo>
                      <a:pt x="1826" y="917"/>
                      <a:pt x="1825" y="918"/>
                      <a:pt x="1821" y="918"/>
                    </a:cubicBezTo>
                    <a:cubicBezTo>
                      <a:pt x="1821" y="921"/>
                      <a:pt x="1825" y="920"/>
                      <a:pt x="1827" y="921"/>
                    </a:cubicBezTo>
                    <a:cubicBezTo>
                      <a:pt x="1828" y="918"/>
                      <a:pt x="1830" y="917"/>
                      <a:pt x="1833" y="918"/>
                    </a:cubicBezTo>
                    <a:cubicBezTo>
                      <a:pt x="1832" y="915"/>
                      <a:pt x="1831" y="914"/>
                      <a:pt x="1827" y="915"/>
                    </a:cubicBezTo>
                    <a:close/>
                    <a:moveTo>
                      <a:pt x="1812" y="921"/>
                    </a:moveTo>
                    <a:cubicBezTo>
                      <a:pt x="1810" y="925"/>
                      <a:pt x="1802" y="925"/>
                      <a:pt x="1797" y="927"/>
                    </a:cubicBezTo>
                    <a:cubicBezTo>
                      <a:pt x="1796" y="929"/>
                      <a:pt x="1795" y="930"/>
                      <a:pt x="1791" y="930"/>
                    </a:cubicBezTo>
                    <a:cubicBezTo>
                      <a:pt x="1791" y="933"/>
                      <a:pt x="1795" y="932"/>
                      <a:pt x="1797" y="933"/>
                    </a:cubicBezTo>
                    <a:cubicBezTo>
                      <a:pt x="1801" y="927"/>
                      <a:pt x="1810" y="926"/>
                      <a:pt x="1818" y="924"/>
                    </a:cubicBezTo>
                    <a:cubicBezTo>
                      <a:pt x="1817" y="921"/>
                      <a:pt x="1816" y="920"/>
                      <a:pt x="1812" y="921"/>
                    </a:cubicBezTo>
                    <a:close/>
                    <a:moveTo>
                      <a:pt x="2025" y="837"/>
                    </a:moveTo>
                    <a:cubicBezTo>
                      <a:pt x="2020" y="838"/>
                      <a:pt x="2020" y="820"/>
                      <a:pt x="2025" y="822"/>
                    </a:cubicBezTo>
                    <a:cubicBezTo>
                      <a:pt x="2023" y="813"/>
                      <a:pt x="2029" y="814"/>
                      <a:pt x="2028" y="807"/>
                    </a:cubicBezTo>
                    <a:cubicBezTo>
                      <a:pt x="2020" y="792"/>
                      <a:pt x="2022" y="766"/>
                      <a:pt x="2007" y="759"/>
                    </a:cubicBezTo>
                    <a:cubicBezTo>
                      <a:pt x="2005" y="762"/>
                      <a:pt x="2009" y="785"/>
                      <a:pt x="2007" y="798"/>
                    </a:cubicBezTo>
                    <a:cubicBezTo>
                      <a:pt x="1995" y="743"/>
                      <a:pt x="1995" y="676"/>
                      <a:pt x="1965" y="639"/>
                    </a:cubicBezTo>
                    <a:cubicBezTo>
                      <a:pt x="1960" y="645"/>
                      <a:pt x="1958" y="645"/>
                      <a:pt x="1953" y="639"/>
                    </a:cubicBezTo>
                    <a:cubicBezTo>
                      <a:pt x="1948" y="655"/>
                      <a:pt x="1944" y="690"/>
                      <a:pt x="1953" y="714"/>
                    </a:cubicBezTo>
                    <a:cubicBezTo>
                      <a:pt x="1946" y="718"/>
                      <a:pt x="1946" y="700"/>
                      <a:pt x="1941" y="711"/>
                    </a:cubicBezTo>
                    <a:cubicBezTo>
                      <a:pt x="1926" y="673"/>
                      <a:pt x="1905" y="641"/>
                      <a:pt x="1890" y="603"/>
                    </a:cubicBezTo>
                    <a:cubicBezTo>
                      <a:pt x="1900" y="600"/>
                      <a:pt x="1899" y="607"/>
                      <a:pt x="1905" y="609"/>
                    </a:cubicBezTo>
                    <a:cubicBezTo>
                      <a:pt x="1911" y="607"/>
                      <a:pt x="1905" y="595"/>
                      <a:pt x="1917" y="600"/>
                    </a:cubicBezTo>
                    <a:cubicBezTo>
                      <a:pt x="1911" y="578"/>
                      <a:pt x="1895" y="566"/>
                      <a:pt x="1890" y="543"/>
                    </a:cubicBezTo>
                    <a:cubicBezTo>
                      <a:pt x="1884" y="546"/>
                      <a:pt x="1876" y="546"/>
                      <a:pt x="1878" y="558"/>
                    </a:cubicBezTo>
                    <a:cubicBezTo>
                      <a:pt x="1856" y="542"/>
                      <a:pt x="1847" y="516"/>
                      <a:pt x="1833" y="492"/>
                    </a:cubicBezTo>
                    <a:cubicBezTo>
                      <a:pt x="1808" y="447"/>
                      <a:pt x="1764" y="405"/>
                      <a:pt x="1755" y="357"/>
                    </a:cubicBezTo>
                    <a:cubicBezTo>
                      <a:pt x="1790" y="365"/>
                      <a:pt x="1799" y="425"/>
                      <a:pt x="1830" y="447"/>
                    </a:cubicBezTo>
                    <a:cubicBezTo>
                      <a:pt x="1837" y="466"/>
                      <a:pt x="1846" y="483"/>
                      <a:pt x="1860" y="495"/>
                    </a:cubicBezTo>
                    <a:cubicBezTo>
                      <a:pt x="1856" y="478"/>
                      <a:pt x="1845" y="468"/>
                      <a:pt x="1839" y="453"/>
                    </a:cubicBezTo>
                    <a:cubicBezTo>
                      <a:pt x="1839" y="452"/>
                      <a:pt x="1839" y="451"/>
                      <a:pt x="1839" y="450"/>
                    </a:cubicBezTo>
                    <a:cubicBezTo>
                      <a:pt x="1830" y="440"/>
                      <a:pt x="1823" y="427"/>
                      <a:pt x="1818" y="414"/>
                    </a:cubicBezTo>
                    <a:cubicBezTo>
                      <a:pt x="1814" y="412"/>
                      <a:pt x="1812" y="410"/>
                      <a:pt x="1812" y="405"/>
                    </a:cubicBezTo>
                    <a:cubicBezTo>
                      <a:pt x="1806" y="403"/>
                      <a:pt x="1804" y="397"/>
                      <a:pt x="1803" y="390"/>
                    </a:cubicBezTo>
                    <a:cubicBezTo>
                      <a:pt x="1797" y="386"/>
                      <a:pt x="1793" y="380"/>
                      <a:pt x="1791" y="372"/>
                    </a:cubicBezTo>
                    <a:cubicBezTo>
                      <a:pt x="1787" y="370"/>
                      <a:pt x="1785" y="368"/>
                      <a:pt x="1785" y="363"/>
                    </a:cubicBezTo>
                    <a:cubicBezTo>
                      <a:pt x="1783" y="362"/>
                      <a:pt x="1782" y="360"/>
                      <a:pt x="1782" y="357"/>
                    </a:cubicBezTo>
                    <a:cubicBezTo>
                      <a:pt x="1779" y="354"/>
                      <a:pt x="1771" y="356"/>
                      <a:pt x="1773" y="348"/>
                    </a:cubicBezTo>
                    <a:cubicBezTo>
                      <a:pt x="1770" y="341"/>
                      <a:pt x="1760" y="343"/>
                      <a:pt x="1761" y="333"/>
                    </a:cubicBezTo>
                    <a:cubicBezTo>
                      <a:pt x="1742" y="316"/>
                      <a:pt x="1730" y="293"/>
                      <a:pt x="1713" y="276"/>
                    </a:cubicBezTo>
                    <a:cubicBezTo>
                      <a:pt x="1713" y="275"/>
                      <a:pt x="1713" y="274"/>
                      <a:pt x="1713" y="273"/>
                    </a:cubicBezTo>
                    <a:cubicBezTo>
                      <a:pt x="1707" y="269"/>
                      <a:pt x="1702" y="264"/>
                      <a:pt x="1698" y="258"/>
                    </a:cubicBezTo>
                    <a:cubicBezTo>
                      <a:pt x="1697" y="253"/>
                      <a:pt x="1693" y="253"/>
                      <a:pt x="1692" y="249"/>
                    </a:cubicBezTo>
                    <a:cubicBezTo>
                      <a:pt x="1682" y="241"/>
                      <a:pt x="1673" y="232"/>
                      <a:pt x="1665" y="222"/>
                    </a:cubicBezTo>
                    <a:cubicBezTo>
                      <a:pt x="1655" y="217"/>
                      <a:pt x="1651" y="206"/>
                      <a:pt x="1641" y="201"/>
                    </a:cubicBezTo>
                    <a:cubicBezTo>
                      <a:pt x="1632" y="194"/>
                      <a:pt x="1624" y="186"/>
                      <a:pt x="1617" y="177"/>
                    </a:cubicBezTo>
                    <a:cubicBezTo>
                      <a:pt x="1613" y="176"/>
                      <a:pt x="1612" y="172"/>
                      <a:pt x="1608" y="171"/>
                    </a:cubicBezTo>
                    <a:cubicBezTo>
                      <a:pt x="1603" y="168"/>
                      <a:pt x="1599" y="164"/>
                      <a:pt x="1596" y="159"/>
                    </a:cubicBezTo>
                    <a:cubicBezTo>
                      <a:pt x="1595" y="159"/>
                      <a:pt x="1594" y="159"/>
                      <a:pt x="1593" y="159"/>
                    </a:cubicBezTo>
                    <a:cubicBezTo>
                      <a:pt x="1580" y="146"/>
                      <a:pt x="1564" y="137"/>
                      <a:pt x="1554" y="123"/>
                    </a:cubicBezTo>
                    <a:cubicBezTo>
                      <a:pt x="1554" y="122"/>
                      <a:pt x="1554" y="121"/>
                      <a:pt x="1554" y="120"/>
                    </a:cubicBezTo>
                    <a:cubicBezTo>
                      <a:pt x="1547" y="116"/>
                      <a:pt x="1543" y="109"/>
                      <a:pt x="1536" y="105"/>
                    </a:cubicBezTo>
                    <a:cubicBezTo>
                      <a:pt x="1532" y="105"/>
                      <a:pt x="1530" y="103"/>
                      <a:pt x="1527" y="102"/>
                    </a:cubicBezTo>
                    <a:cubicBezTo>
                      <a:pt x="1523" y="99"/>
                      <a:pt x="1518" y="97"/>
                      <a:pt x="1515" y="93"/>
                    </a:cubicBezTo>
                    <a:cubicBezTo>
                      <a:pt x="1511" y="93"/>
                      <a:pt x="1509" y="91"/>
                      <a:pt x="1506" y="90"/>
                    </a:cubicBezTo>
                    <a:cubicBezTo>
                      <a:pt x="1484" y="89"/>
                      <a:pt x="1480" y="72"/>
                      <a:pt x="1464" y="66"/>
                    </a:cubicBezTo>
                    <a:cubicBezTo>
                      <a:pt x="1464" y="65"/>
                      <a:pt x="1464" y="64"/>
                      <a:pt x="1464" y="63"/>
                    </a:cubicBezTo>
                    <a:cubicBezTo>
                      <a:pt x="1455" y="62"/>
                      <a:pt x="1451" y="56"/>
                      <a:pt x="1443" y="54"/>
                    </a:cubicBezTo>
                    <a:cubicBezTo>
                      <a:pt x="1406" y="55"/>
                      <a:pt x="1343" y="4"/>
                      <a:pt x="1305" y="21"/>
                    </a:cubicBezTo>
                    <a:cubicBezTo>
                      <a:pt x="1268" y="38"/>
                      <a:pt x="1188" y="81"/>
                      <a:pt x="1149" y="87"/>
                    </a:cubicBezTo>
                    <a:cubicBezTo>
                      <a:pt x="1091" y="96"/>
                      <a:pt x="1026" y="70"/>
                      <a:pt x="969" y="63"/>
                    </a:cubicBezTo>
                    <a:cubicBezTo>
                      <a:pt x="901" y="54"/>
                      <a:pt x="839" y="49"/>
                      <a:pt x="771" y="33"/>
                    </a:cubicBezTo>
                    <a:cubicBezTo>
                      <a:pt x="772" y="26"/>
                      <a:pt x="771" y="21"/>
                      <a:pt x="765" y="21"/>
                    </a:cubicBezTo>
                    <a:cubicBezTo>
                      <a:pt x="767" y="14"/>
                      <a:pt x="777" y="25"/>
                      <a:pt x="783" y="24"/>
                    </a:cubicBezTo>
                    <a:cubicBezTo>
                      <a:pt x="775" y="14"/>
                      <a:pt x="760" y="11"/>
                      <a:pt x="753" y="0"/>
                    </a:cubicBezTo>
                    <a:cubicBezTo>
                      <a:pt x="689" y="24"/>
                      <a:pt x="649" y="73"/>
                      <a:pt x="567" y="81"/>
                    </a:cubicBezTo>
                    <a:cubicBezTo>
                      <a:pt x="565" y="83"/>
                      <a:pt x="560" y="84"/>
                      <a:pt x="555" y="84"/>
                    </a:cubicBezTo>
                    <a:cubicBezTo>
                      <a:pt x="554" y="88"/>
                      <a:pt x="551" y="90"/>
                      <a:pt x="546" y="90"/>
                    </a:cubicBezTo>
                    <a:cubicBezTo>
                      <a:pt x="537" y="95"/>
                      <a:pt x="535" y="108"/>
                      <a:pt x="522" y="111"/>
                    </a:cubicBezTo>
                    <a:cubicBezTo>
                      <a:pt x="521" y="117"/>
                      <a:pt x="514" y="117"/>
                      <a:pt x="510" y="120"/>
                    </a:cubicBezTo>
                    <a:cubicBezTo>
                      <a:pt x="510" y="122"/>
                      <a:pt x="510" y="123"/>
                      <a:pt x="507" y="123"/>
                    </a:cubicBezTo>
                    <a:cubicBezTo>
                      <a:pt x="503" y="130"/>
                      <a:pt x="497" y="136"/>
                      <a:pt x="489" y="141"/>
                    </a:cubicBezTo>
                    <a:cubicBezTo>
                      <a:pt x="533" y="130"/>
                      <a:pt x="563" y="81"/>
                      <a:pt x="630" y="84"/>
                    </a:cubicBezTo>
                    <a:cubicBezTo>
                      <a:pt x="629" y="89"/>
                      <a:pt x="622" y="89"/>
                      <a:pt x="624" y="99"/>
                    </a:cubicBezTo>
                    <a:cubicBezTo>
                      <a:pt x="623" y="99"/>
                      <a:pt x="622" y="99"/>
                      <a:pt x="621" y="99"/>
                    </a:cubicBezTo>
                    <a:cubicBezTo>
                      <a:pt x="621" y="101"/>
                      <a:pt x="621" y="102"/>
                      <a:pt x="618" y="102"/>
                    </a:cubicBezTo>
                    <a:cubicBezTo>
                      <a:pt x="612" y="110"/>
                      <a:pt x="609" y="113"/>
                      <a:pt x="612" y="126"/>
                    </a:cubicBezTo>
                    <a:cubicBezTo>
                      <a:pt x="654" y="98"/>
                      <a:pt x="688" y="64"/>
                      <a:pt x="729" y="36"/>
                    </a:cubicBezTo>
                    <a:cubicBezTo>
                      <a:pt x="857" y="64"/>
                      <a:pt x="1002" y="75"/>
                      <a:pt x="1128" y="105"/>
                    </a:cubicBezTo>
                    <a:cubicBezTo>
                      <a:pt x="1134" y="128"/>
                      <a:pt x="1113" y="135"/>
                      <a:pt x="1122" y="153"/>
                    </a:cubicBezTo>
                    <a:cubicBezTo>
                      <a:pt x="1093" y="168"/>
                      <a:pt x="1067" y="188"/>
                      <a:pt x="1020" y="186"/>
                    </a:cubicBezTo>
                    <a:cubicBezTo>
                      <a:pt x="1020" y="188"/>
                      <a:pt x="1020" y="189"/>
                      <a:pt x="1017" y="189"/>
                    </a:cubicBezTo>
                    <a:cubicBezTo>
                      <a:pt x="997" y="214"/>
                      <a:pt x="964" y="227"/>
                      <a:pt x="921" y="231"/>
                    </a:cubicBezTo>
                    <a:cubicBezTo>
                      <a:pt x="910" y="228"/>
                      <a:pt x="913" y="238"/>
                      <a:pt x="903" y="237"/>
                    </a:cubicBezTo>
                    <a:cubicBezTo>
                      <a:pt x="903" y="239"/>
                      <a:pt x="901" y="240"/>
                      <a:pt x="897" y="240"/>
                    </a:cubicBezTo>
                    <a:cubicBezTo>
                      <a:pt x="875" y="260"/>
                      <a:pt x="844" y="270"/>
                      <a:pt x="816" y="285"/>
                    </a:cubicBezTo>
                    <a:cubicBezTo>
                      <a:pt x="810" y="281"/>
                      <a:pt x="829" y="277"/>
                      <a:pt x="834" y="276"/>
                    </a:cubicBezTo>
                    <a:cubicBezTo>
                      <a:pt x="834" y="272"/>
                      <a:pt x="829" y="272"/>
                      <a:pt x="825" y="273"/>
                    </a:cubicBezTo>
                    <a:cubicBezTo>
                      <a:pt x="815" y="279"/>
                      <a:pt x="797" y="276"/>
                      <a:pt x="789" y="285"/>
                    </a:cubicBezTo>
                    <a:cubicBezTo>
                      <a:pt x="789" y="287"/>
                      <a:pt x="787" y="288"/>
                      <a:pt x="783" y="288"/>
                    </a:cubicBezTo>
                    <a:cubicBezTo>
                      <a:pt x="771" y="300"/>
                      <a:pt x="752" y="305"/>
                      <a:pt x="732" y="309"/>
                    </a:cubicBezTo>
                    <a:cubicBezTo>
                      <a:pt x="732" y="311"/>
                      <a:pt x="730" y="312"/>
                      <a:pt x="726" y="312"/>
                    </a:cubicBezTo>
                    <a:cubicBezTo>
                      <a:pt x="722" y="317"/>
                      <a:pt x="716" y="319"/>
                      <a:pt x="708" y="321"/>
                    </a:cubicBezTo>
                    <a:cubicBezTo>
                      <a:pt x="703" y="322"/>
                      <a:pt x="701" y="327"/>
                      <a:pt x="693" y="327"/>
                    </a:cubicBezTo>
                    <a:cubicBezTo>
                      <a:pt x="687" y="336"/>
                      <a:pt x="677" y="322"/>
                      <a:pt x="675" y="333"/>
                    </a:cubicBezTo>
                    <a:cubicBezTo>
                      <a:pt x="675" y="335"/>
                      <a:pt x="675" y="336"/>
                      <a:pt x="672" y="336"/>
                    </a:cubicBezTo>
                    <a:cubicBezTo>
                      <a:pt x="642" y="353"/>
                      <a:pt x="605" y="378"/>
                      <a:pt x="567" y="378"/>
                    </a:cubicBezTo>
                    <a:cubicBezTo>
                      <a:pt x="552" y="404"/>
                      <a:pt x="522" y="417"/>
                      <a:pt x="489" y="426"/>
                    </a:cubicBezTo>
                    <a:cubicBezTo>
                      <a:pt x="505" y="415"/>
                      <a:pt x="471" y="426"/>
                      <a:pt x="465" y="429"/>
                    </a:cubicBezTo>
                    <a:cubicBezTo>
                      <a:pt x="433" y="443"/>
                      <a:pt x="377" y="486"/>
                      <a:pt x="339" y="492"/>
                    </a:cubicBezTo>
                    <a:cubicBezTo>
                      <a:pt x="403" y="350"/>
                      <a:pt x="502" y="245"/>
                      <a:pt x="600" y="138"/>
                    </a:cubicBezTo>
                    <a:cubicBezTo>
                      <a:pt x="583" y="146"/>
                      <a:pt x="568" y="173"/>
                      <a:pt x="549" y="171"/>
                    </a:cubicBezTo>
                    <a:cubicBezTo>
                      <a:pt x="549" y="170"/>
                      <a:pt x="549" y="169"/>
                      <a:pt x="549" y="168"/>
                    </a:cubicBezTo>
                    <a:cubicBezTo>
                      <a:pt x="548" y="168"/>
                      <a:pt x="547" y="168"/>
                      <a:pt x="546" y="168"/>
                    </a:cubicBezTo>
                    <a:cubicBezTo>
                      <a:pt x="535" y="208"/>
                      <a:pt x="508" y="232"/>
                      <a:pt x="477" y="252"/>
                    </a:cubicBezTo>
                    <a:cubicBezTo>
                      <a:pt x="476" y="252"/>
                      <a:pt x="475" y="252"/>
                      <a:pt x="474" y="252"/>
                    </a:cubicBezTo>
                    <a:cubicBezTo>
                      <a:pt x="468" y="273"/>
                      <a:pt x="454" y="314"/>
                      <a:pt x="420" y="309"/>
                    </a:cubicBezTo>
                    <a:cubicBezTo>
                      <a:pt x="413" y="311"/>
                      <a:pt x="430" y="318"/>
                      <a:pt x="420" y="324"/>
                    </a:cubicBezTo>
                    <a:cubicBezTo>
                      <a:pt x="417" y="322"/>
                      <a:pt x="414" y="320"/>
                      <a:pt x="414" y="315"/>
                    </a:cubicBezTo>
                    <a:cubicBezTo>
                      <a:pt x="408" y="317"/>
                      <a:pt x="407" y="325"/>
                      <a:pt x="402" y="330"/>
                    </a:cubicBezTo>
                    <a:cubicBezTo>
                      <a:pt x="412" y="321"/>
                      <a:pt x="414" y="339"/>
                      <a:pt x="405" y="360"/>
                    </a:cubicBezTo>
                    <a:cubicBezTo>
                      <a:pt x="395" y="384"/>
                      <a:pt x="358" y="432"/>
                      <a:pt x="345" y="441"/>
                    </a:cubicBezTo>
                    <a:cubicBezTo>
                      <a:pt x="351" y="473"/>
                      <a:pt x="321" y="476"/>
                      <a:pt x="315" y="504"/>
                    </a:cubicBezTo>
                    <a:cubicBezTo>
                      <a:pt x="314" y="513"/>
                      <a:pt x="330" y="505"/>
                      <a:pt x="327" y="516"/>
                    </a:cubicBezTo>
                    <a:cubicBezTo>
                      <a:pt x="325" y="517"/>
                      <a:pt x="322" y="518"/>
                      <a:pt x="321" y="522"/>
                    </a:cubicBezTo>
                    <a:cubicBezTo>
                      <a:pt x="313" y="524"/>
                      <a:pt x="315" y="515"/>
                      <a:pt x="312" y="513"/>
                    </a:cubicBezTo>
                    <a:cubicBezTo>
                      <a:pt x="306" y="515"/>
                      <a:pt x="308" y="527"/>
                      <a:pt x="300" y="528"/>
                    </a:cubicBezTo>
                    <a:cubicBezTo>
                      <a:pt x="302" y="534"/>
                      <a:pt x="291" y="547"/>
                      <a:pt x="291" y="534"/>
                    </a:cubicBezTo>
                    <a:cubicBezTo>
                      <a:pt x="260" y="552"/>
                      <a:pt x="222" y="590"/>
                      <a:pt x="186" y="615"/>
                    </a:cubicBezTo>
                    <a:cubicBezTo>
                      <a:pt x="187" y="622"/>
                      <a:pt x="182" y="624"/>
                      <a:pt x="177" y="627"/>
                    </a:cubicBezTo>
                    <a:cubicBezTo>
                      <a:pt x="159" y="649"/>
                      <a:pt x="136" y="667"/>
                      <a:pt x="117" y="690"/>
                    </a:cubicBezTo>
                    <a:cubicBezTo>
                      <a:pt x="91" y="719"/>
                      <a:pt x="63" y="747"/>
                      <a:pt x="33" y="774"/>
                    </a:cubicBezTo>
                    <a:cubicBezTo>
                      <a:pt x="25" y="783"/>
                      <a:pt x="7" y="783"/>
                      <a:pt x="3" y="798"/>
                    </a:cubicBezTo>
                    <a:cubicBezTo>
                      <a:pt x="3" y="801"/>
                      <a:pt x="1" y="801"/>
                      <a:pt x="0" y="804"/>
                    </a:cubicBezTo>
                    <a:cubicBezTo>
                      <a:pt x="54" y="843"/>
                      <a:pt x="124" y="866"/>
                      <a:pt x="177" y="906"/>
                    </a:cubicBezTo>
                    <a:cubicBezTo>
                      <a:pt x="248" y="913"/>
                      <a:pt x="293" y="943"/>
                      <a:pt x="348" y="966"/>
                    </a:cubicBezTo>
                    <a:cubicBezTo>
                      <a:pt x="396" y="985"/>
                      <a:pt x="443" y="997"/>
                      <a:pt x="489" y="1020"/>
                    </a:cubicBezTo>
                    <a:cubicBezTo>
                      <a:pt x="495" y="1029"/>
                      <a:pt x="502" y="1039"/>
                      <a:pt x="510" y="1047"/>
                    </a:cubicBezTo>
                    <a:cubicBezTo>
                      <a:pt x="538" y="1042"/>
                      <a:pt x="562" y="1037"/>
                      <a:pt x="579" y="1029"/>
                    </a:cubicBezTo>
                    <a:cubicBezTo>
                      <a:pt x="567" y="1023"/>
                      <a:pt x="545" y="1027"/>
                      <a:pt x="531" y="1023"/>
                    </a:cubicBezTo>
                    <a:cubicBezTo>
                      <a:pt x="437" y="880"/>
                      <a:pt x="392" y="688"/>
                      <a:pt x="336" y="507"/>
                    </a:cubicBezTo>
                    <a:cubicBezTo>
                      <a:pt x="467" y="450"/>
                      <a:pt x="588" y="384"/>
                      <a:pt x="723" y="333"/>
                    </a:cubicBezTo>
                    <a:cubicBezTo>
                      <a:pt x="723" y="344"/>
                      <a:pt x="719" y="344"/>
                      <a:pt x="723" y="354"/>
                    </a:cubicBezTo>
                    <a:cubicBezTo>
                      <a:pt x="730" y="351"/>
                      <a:pt x="726" y="338"/>
                      <a:pt x="732" y="336"/>
                    </a:cubicBezTo>
                    <a:cubicBezTo>
                      <a:pt x="732" y="335"/>
                      <a:pt x="732" y="334"/>
                      <a:pt x="732" y="333"/>
                    </a:cubicBezTo>
                    <a:cubicBezTo>
                      <a:pt x="744" y="318"/>
                      <a:pt x="738" y="364"/>
                      <a:pt x="726" y="363"/>
                    </a:cubicBezTo>
                    <a:cubicBezTo>
                      <a:pt x="747" y="372"/>
                      <a:pt x="747" y="336"/>
                      <a:pt x="750" y="318"/>
                    </a:cubicBezTo>
                    <a:cubicBezTo>
                      <a:pt x="818" y="289"/>
                      <a:pt x="883" y="259"/>
                      <a:pt x="951" y="234"/>
                    </a:cubicBezTo>
                    <a:cubicBezTo>
                      <a:pt x="1019" y="209"/>
                      <a:pt x="1084" y="167"/>
                      <a:pt x="1167" y="162"/>
                    </a:cubicBezTo>
                    <a:cubicBezTo>
                      <a:pt x="1230" y="395"/>
                      <a:pt x="1292" y="629"/>
                      <a:pt x="1356" y="861"/>
                    </a:cubicBezTo>
                    <a:cubicBezTo>
                      <a:pt x="1356" y="871"/>
                      <a:pt x="1369" y="867"/>
                      <a:pt x="1371" y="876"/>
                    </a:cubicBezTo>
                    <a:cubicBezTo>
                      <a:pt x="1388" y="932"/>
                      <a:pt x="1416" y="992"/>
                      <a:pt x="1416" y="1056"/>
                    </a:cubicBezTo>
                    <a:cubicBezTo>
                      <a:pt x="1404" y="1062"/>
                      <a:pt x="1382" y="1057"/>
                      <a:pt x="1365" y="1059"/>
                    </a:cubicBezTo>
                    <a:cubicBezTo>
                      <a:pt x="1373" y="1063"/>
                      <a:pt x="1383" y="1064"/>
                      <a:pt x="1395" y="1065"/>
                    </a:cubicBezTo>
                    <a:cubicBezTo>
                      <a:pt x="1219" y="1070"/>
                      <a:pt x="1048" y="1028"/>
                      <a:pt x="864" y="1041"/>
                    </a:cubicBezTo>
                    <a:cubicBezTo>
                      <a:pt x="874" y="1047"/>
                      <a:pt x="895" y="1041"/>
                      <a:pt x="906" y="1047"/>
                    </a:cubicBezTo>
                    <a:cubicBezTo>
                      <a:pt x="920" y="1046"/>
                      <a:pt x="902" y="1060"/>
                      <a:pt x="912" y="1065"/>
                    </a:cubicBezTo>
                    <a:cubicBezTo>
                      <a:pt x="1035" y="1070"/>
                      <a:pt x="1173" y="1065"/>
                      <a:pt x="1296" y="1074"/>
                    </a:cubicBezTo>
                    <a:cubicBezTo>
                      <a:pt x="1361" y="1078"/>
                      <a:pt x="1429" y="1065"/>
                      <a:pt x="1446" y="1089"/>
                    </a:cubicBezTo>
                    <a:cubicBezTo>
                      <a:pt x="1450" y="1088"/>
                      <a:pt x="1453" y="1090"/>
                      <a:pt x="1455" y="1092"/>
                    </a:cubicBezTo>
                    <a:cubicBezTo>
                      <a:pt x="1460" y="1092"/>
                      <a:pt x="1464" y="1091"/>
                      <a:pt x="1467" y="1089"/>
                    </a:cubicBezTo>
                    <a:cubicBezTo>
                      <a:pt x="1456" y="1063"/>
                      <a:pt x="1482" y="1056"/>
                      <a:pt x="1500" y="1050"/>
                    </a:cubicBezTo>
                    <a:cubicBezTo>
                      <a:pt x="1502" y="1050"/>
                      <a:pt x="1504" y="1050"/>
                      <a:pt x="1506" y="1050"/>
                    </a:cubicBezTo>
                    <a:cubicBezTo>
                      <a:pt x="1521" y="1038"/>
                      <a:pt x="1541" y="1032"/>
                      <a:pt x="1560" y="1026"/>
                    </a:cubicBezTo>
                    <a:cubicBezTo>
                      <a:pt x="1568" y="1022"/>
                      <a:pt x="1575" y="1017"/>
                      <a:pt x="1587" y="1017"/>
                    </a:cubicBezTo>
                    <a:cubicBezTo>
                      <a:pt x="1589" y="1013"/>
                      <a:pt x="1594" y="1011"/>
                      <a:pt x="1599" y="1011"/>
                    </a:cubicBezTo>
                    <a:cubicBezTo>
                      <a:pt x="1611" y="1005"/>
                      <a:pt x="1622" y="1000"/>
                      <a:pt x="1635" y="996"/>
                    </a:cubicBezTo>
                    <a:cubicBezTo>
                      <a:pt x="1641" y="994"/>
                      <a:pt x="1643" y="989"/>
                      <a:pt x="1650" y="990"/>
                    </a:cubicBezTo>
                    <a:cubicBezTo>
                      <a:pt x="1654" y="989"/>
                      <a:pt x="1654" y="986"/>
                      <a:pt x="1659" y="987"/>
                    </a:cubicBezTo>
                    <a:cubicBezTo>
                      <a:pt x="1664" y="980"/>
                      <a:pt x="1676" y="980"/>
                      <a:pt x="1686" y="978"/>
                    </a:cubicBezTo>
                    <a:cubicBezTo>
                      <a:pt x="1705" y="968"/>
                      <a:pt x="1725" y="960"/>
                      <a:pt x="1746" y="954"/>
                    </a:cubicBezTo>
                    <a:cubicBezTo>
                      <a:pt x="1749" y="949"/>
                      <a:pt x="1754" y="947"/>
                      <a:pt x="1761" y="948"/>
                    </a:cubicBezTo>
                    <a:cubicBezTo>
                      <a:pt x="1765" y="942"/>
                      <a:pt x="1774" y="941"/>
                      <a:pt x="1782" y="939"/>
                    </a:cubicBezTo>
                    <a:cubicBezTo>
                      <a:pt x="1782" y="935"/>
                      <a:pt x="1787" y="936"/>
                      <a:pt x="1788" y="933"/>
                    </a:cubicBezTo>
                    <a:cubicBezTo>
                      <a:pt x="1786" y="933"/>
                      <a:pt x="1784" y="933"/>
                      <a:pt x="1782" y="933"/>
                    </a:cubicBezTo>
                    <a:cubicBezTo>
                      <a:pt x="1773" y="940"/>
                      <a:pt x="1759" y="944"/>
                      <a:pt x="1746" y="948"/>
                    </a:cubicBezTo>
                    <a:cubicBezTo>
                      <a:pt x="1744" y="952"/>
                      <a:pt x="1739" y="954"/>
                      <a:pt x="1731" y="954"/>
                    </a:cubicBezTo>
                    <a:cubicBezTo>
                      <a:pt x="1731" y="957"/>
                      <a:pt x="1726" y="957"/>
                      <a:pt x="1722" y="957"/>
                    </a:cubicBezTo>
                    <a:cubicBezTo>
                      <a:pt x="1707" y="967"/>
                      <a:pt x="1687" y="972"/>
                      <a:pt x="1668" y="978"/>
                    </a:cubicBezTo>
                    <a:cubicBezTo>
                      <a:pt x="1664" y="979"/>
                      <a:pt x="1662" y="982"/>
                      <a:pt x="1656" y="981"/>
                    </a:cubicBezTo>
                    <a:cubicBezTo>
                      <a:pt x="1648" y="987"/>
                      <a:pt x="1638" y="991"/>
                      <a:pt x="1626" y="993"/>
                    </a:cubicBezTo>
                    <a:cubicBezTo>
                      <a:pt x="1624" y="997"/>
                      <a:pt x="1616" y="997"/>
                      <a:pt x="1611" y="999"/>
                    </a:cubicBezTo>
                    <a:cubicBezTo>
                      <a:pt x="1609" y="1003"/>
                      <a:pt x="1604" y="1005"/>
                      <a:pt x="1596" y="1005"/>
                    </a:cubicBezTo>
                    <a:cubicBezTo>
                      <a:pt x="1596" y="1008"/>
                      <a:pt x="1591" y="1008"/>
                      <a:pt x="1587" y="1008"/>
                    </a:cubicBezTo>
                    <a:cubicBezTo>
                      <a:pt x="1575" y="1014"/>
                      <a:pt x="1564" y="1020"/>
                      <a:pt x="1548" y="1023"/>
                    </a:cubicBezTo>
                    <a:cubicBezTo>
                      <a:pt x="1542" y="1027"/>
                      <a:pt x="1535" y="1030"/>
                      <a:pt x="1527" y="1032"/>
                    </a:cubicBezTo>
                    <a:cubicBezTo>
                      <a:pt x="1525" y="1036"/>
                      <a:pt x="1520" y="1038"/>
                      <a:pt x="1512" y="1038"/>
                    </a:cubicBezTo>
                    <a:cubicBezTo>
                      <a:pt x="1512" y="1041"/>
                      <a:pt x="1507" y="1041"/>
                      <a:pt x="1503" y="1041"/>
                    </a:cubicBezTo>
                    <a:cubicBezTo>
                      <a:pt x="1501" y="1045"/>
                      <a:pt x="1496" y="1047"/>
                      <a:pt x="1488" y="1047"/>
                    </a:cubicBezTo>
                    <a:cubicBezTo>
                      <a:pt x="1485" y="1049"/>
                      <a:pt x="1480" y="1051"/>
                      <a:pt x="1473" y="1050"/>
                    </a:cubicBezTo>
                    <a:cubicBezTo>
                      <a:pt x="1454" y="1059"/>
                      <a:pt x="1447" y="1032"/>
                      <a:pt x="1446" y="1014"/>
                    </a:cubicBezTo>
                    <a:cubicBezTo>
                      <a:pt x="1446" y="1013"/>
                      <a:pt x="1446" y="1012"/>
                      <a:pt x="1446" y="1011"/>
                    </a:cubicBezTo>
                    <a:cubicBezTo>
                      <a:pt x="1444" y="996"/>
                      <a:pt x="1429" y="996"/>
                      <a:pt x="1416" y="993"/>
                    </a:cubicBezTo>
                    <a:cubicBezTo>
                      <a:pt x="1328" y="723"/>
                      <a:pt x="1249" y="443"/>
                      <a:pt x="1179" y="156"/>
                    </a:cubicBezTo>
                    <a:cubicBezTo>
                      <a:pt x="1264" y="111"/>
                      <a:pt x="1396" y="105"/>
                      <a:pt x="1515" y="111"/>
                    </a:cubicBezTo>
                    <a:cubicBezTo>
                      <a:pt x="1593" y="173"/>
                      <a:pt x="1670" y="238"/>
                      <a:pt x="1728" y="321"/>
                    </a:cubicBezTo>
                    <a:cubicBezTo>
                      <a:pt x="1660" y="288"/>
                      <a:pt x="1610" y="239"/>
                      <a:pt x="1569" y="180"/>
                    </a:cubicBezTo>
                    <a:cubicBezTo>
                      <a:pt x="1520" y="165"/>
                      <a:pt x="1473" y="134"/>
                      <a:pt x="1419" y="132"/>
                    </a:cubicBezTo>
                    <a:cubicBezTo>
                      <a:pt x="1334" y="128"/>
                      <a:pt x="1251" y="194"/>
                      <a:pt x="1245" y="273"/>
                    </a:cubicBezTo>
                    <a:cubicBezTo>
                      <a:pt x="1243" y="309"/>
                      <a:pt x="1263" y="355"/>
                      <a:pt x="1272" y="396"/>
                    </a:cubicBezTo>
                    <a:cubicBezTo>
                      <a:pt x="1301" y="516"/>
                      <a:pt x="1334" y="651"/>
                      <a:pt x="1365" y="756"/>
                    </a:cubicBezTo>
                    <a:cubicBezTo>
                      <a:pt x="1384" y="704"/>
                      <a:pt x="1456" y="714"/>
                      <a:pt x="1515" y="717"/>
                    </a:cubicBezTo>
                    <a:cubicBezTo>
                      <a:pt x="1645" y="722"/>
                      <a:pt x="1797" y="755"/>
                      <a:pt x="1893" y="792"/>
                    </a:cubicBezTo>
                    <a:cubicBezTo>
                      <a:pt x="1896" y="791"/>
                      <a:pt x="1898" y="788"/>
                      <a:pt x="1899" y="786"/>
                    </a:cubicBezTo>
                    <a:cubicBezTo>
                      <a:pt x="1899" y="783"/>
                      <a:pt x="1899" y="780"/>
                      <a:pt x="1899" y="777"/>
                    </a:cubicBezTo>
                    <a:cubicBezTo>
                      <a:pt x="1894" y="766"/>
                      <a:pt x="1891" y="753"/>
                      <a:pt x="1887" y="741"/>
                    </a:cubicBezTo>
                    <a:cubicBezTo>
                      <a:pt x="1884" y="733"/>
                      <a:pt x="1880" y="728"/>
                      <a:pt x="1881" y="717"/>
                    </a:cubicBezTo>
                    <a:cubicBezTo>
                      <a:pt x="1875" y="717"/>
                      <a:pt x="1880" y="706"/>
                      <a:pt x="1878" y="702"/>
                    </a:cubicBezTo>
                    <a:cubicBezTo>
                      <a:pt x="1878" y="698"/>
                      <a:pt x="1878" y="694"/>
                      <a:pt x="1878" y="690"/>
                    </a:cubicBezTo>
                    <a:cubicBezTo>
                      <a:pt x="1875" y="689"/>
                      <a:pt x="1875" y="685"/>
                      <a:pt x="1875" y="681"/>
                    </a:cubicBezTo>
                    <a:cubicBezTo>
                      <a:pt x="1872" y="681"/>
                      <a:pt x="1869" y="681"/>
                      <a:pt x="1866" y="681"/>
                    </a:cubicBezTo>
                    <a:cubicBezTo>
                      <a:pt x="1866" y="680"/>
                      <a:pt x="1866" y="679"/>
                      <a:pt x="1866" y="678"/>
                    </a:cubicBezTo>
                    <a:cubicBezTo>
                      <a:pt x="1865" y="678"/>
                      <a:pt x="1864" y="678"/>
                      <a:pt x="1863" y="678"/>
                    </a:cubicBezTo>
                    <a:cubicBezTo>
                      <a:pt x="1763" y="598"/>
                      <a:pt x="1713" y="468"/>
                      <a:pt x="1659" y="342"/>
                    </a:cubicBezTo>
                    <a:cubicBezTo>
                      <a:pt x="1672" y="335"/>
                      <a:pt x="1698" y="338"/>
                      <a:pt x="1701" y="351"/>
                    </a:cubicBezTo>
                    <a:cubicBezTo>
                      <a:pt x="1703" y="351"/>
                      <a:pt x="1705" y="351"/>
                      <a:pt x="1704" y="354"/>
                    </a:cubicBezTo>
                    <a:cubicBezTo>
                      <a:pt x="1710" y="358"/>
                      <a:pt x="1714" y="364"/>
                      <a:pt x="1716" y="372"/>
                    </a:cubicBezTo>
                    <a:cubicBezTo>
                      <a:pt x="1720" y="373"/>
                      <a:pt x="1722" y="376"/>
                      <a:pt x="1722" y="381"/>
                    </a:cubicBezTo>
                    <a:cubicBezTo>
                      <a:pt x="1748" y="413"/>
                      <a:pt x="1774" y="445"/>
                      <a:pt x="1794" y="483"/>
                    </a:cubicBezTo>
                    <a:cubicBezTo>
                      <a:pt x="1799" y="487"/>
                      <a:pt x="1802" y="493"/>
                      <a:pt x="1803" y="501"/>
                    </a:cubicBezTo>
                    <a:cubicBezTo>
                      <a:pt x="1811" y="506"/>
                      <a:pt x="1812" y="517"/>
                      <a:pt x="1818" y="525"/>
                    </a:cubicBezTo>
                    <a:cubicBezTo>
                      <a:pt x="1825" y="540"/>
                      <a:pt x="1834" y="553"/>
                      <a:pt x="1839" y="570"/>
                    </a:cubicBezTo>
                    <a:cubicBezTo>
                      <a:pt x="1849" y="576"/>
                      <a:pt x="1851" y="590"/>
                      <a:pt x="1857" y="600"/>
                    </a:cubicBezTo>
                    <a:cubicBezTo>
                      <a:pt x="1870" y="624"/>
                      <a:pt x="1882" y="649"/>
                      <a:pt x="1893" y="675"/>
                    </a:cubicBezTo>
                    <a:cubicBezTo>
                      <a:pt x="1895" y="675"/>
                      <a:pt x="1897" y="675"/>
                      <a:pt x="1896" y="678"/>
                    </a:cubicBezTo>
                    <a:cubicBezTo>
                      <a:pt x="1901" y="682"/>
                      <a:pt x="1908" y="684"/>
                      <a:pt x="1908" y="693"/>
                    </a:cubicBezTo>
                    <a:cubicBezTo>
                      <a:pt x="1910" y="693"/>
                      <a:pt x="1912" y="693"/>
                      <a:pt x="1911" y="696"/>
                    </a:cubicBezTo>
                    <a:cubicBezTo>
                      <a:pt x="1915" y="697"/>
                      <a:pt x="1917" y="700"/>
                      <a:pt x="1917" y="705"/>
                    </a:cubicBezTo>
                    <a:cubicBezTo>
                      <a:pt x="1919" y="705"/>
                      <a:pt x="1921" y="707"/>
                      <a:pt x="1920" y="711"/>
                    </a:cubicBezTo>
                    <a:cubicBezTo>
                      <a:pt x="1925" y="713"/>
                      <a:pt x="1929" y="717"/>
                      <a:pt x="1932" y="723"/>
                    </a:cubicBezTo>
                    <a:cubicBezTo>
                      <a:pt x="1932" y="725"/>
                      <a:pt x="1932" y="727"/>
                      <a:pt x="1932" y="729"/>
                    </a:cubicBezTo>
                    <a:cubicBezTo>
                      <a:pt x="1938" y="733"/>
                      <a:pt x="1939" y="742"/>
                      <a:pt x="1941" y="750"/>
                    </a:cubicBezTo>
                    <a:cubicBezTo>
                      <a:pt x="1946" y="750"/>
                      <a:pt x="1948" y="755"/>
                      <a:pt x="1947" y="762"/>
                    </a:cubicBezTo>
                    <a:cubicBezTo>
                      <a:pt x="1952" y="766"/>
                      <a:pt x="1955" y="772"/>
                      <a:pt x="1956" y="780"/>
                    </a:cubicBezTo>
                    <a:cubicBezTo>
                      <a:pt x="1960" y="782"/>
                      <a:pt x="1962" y="786"/>
                      <a:pt x="1962" y="792"/>
                    </a:cubicBezTo>
                    <a:cubicBezTo>
                      <a:pt x="1995" y="805"/>
                      <a:pt x="1991" y="856"/>
                      <a:pt x="2028" y="867"/>
                    </a:cubicBezTo>
                    <a:cubicBezTo>
                      <a:pt x="2032" y="866"/>
                      <a:pt x="2032" y="863"/>
                      <a:pt x="2037" y="864"/>
                    </a:cubicBezTo>
                    <a:cubicBezTo>
                      <a:pt x="2036" y="852"/>
                      <a:pt x="2023" y="852"/>
                      <a:pt x="2025" y="837"/>
                    </a:cubicBezTo>
                    <a:close/>
                    <a:moveTo>
                      <a:pt x="750" y="9"/>
                    </a:moveTo>
                    <a:cubicBezTo>
                      <a:pt x="753" y="11"/>
                      <a:pt x="753" y="16"/>
                      <a:pt x="759" y="15"/>
                    </a:cubicBezTo>
                    <a:cubicBezTo>
                      <a:pt x="758" y="22"/>
                      <a:pt x="748" y="15"/>
                      <a:pt x="750" y="9"/>
                    </a:cubicBezTo>
                    <a:close/>
                    <a:moveTo>
                      <a:pt x="207" y="786"/>
                    </a:moveTo>
                    <a:cubicBezTo>
                      <a:pt x="200" y="812"/>
                      <a:pt x="178" y="869"/>
                      <a:pt x="171" y="888"/>
                    </a:cubicBezTo>
                    <a:cubicBezTo>
                      <a:pt x="125" y="858"/>
                      <a:pt x="72" y="835"/>
                      <a:pt x="24" y="807"/>
                    </a:cubicBezTo>
                    <a:cubicBezTo>
                      <a:pt x="106" y="722"/>
                      <a:pt x="190" y="640"/>
                      <a:pt x="279" y="564"/>
                    </a:cubicBezTo>
                    <a:cubicBezTo>
                      <a:pt x="279" y="556"/>
                      <a:pt x="284" y="554"/>
                      <a:pt x="285" y="549"/>
                    </a:cubicBezTo>
                    <a:cubicBezTo>
                      <a:pt x="292" y="536"/>
                      <a:pt x="295" y="567"/>
                      <a:pt x="285" y="564"/>
                    </a:cubicBezTo>
                    <a:cubicBezTo>
                      <a:pt x="286" y="569"/>
                      <a:pt x="282" y="569"/>
                      <a:pt x="282" y="573"/>
                    </a:cubicBezTo>
                    <a:cubicBezTo>
                      <a:pt x="282" y="578"/>
                      <a:pt x="280" y="583"/>
                      <a:pt x="276" y="585"/>
                    </a:cubicBezTo>
                    <a:cubicBezTo>
                      <a:pt x="276" y="586"/>
                      <a:pt x="276" y="587"/>
                      <a:pt x="276" y="588"/>
                    </a:cubicBezTo>
                    <a:cubicBezTo>
                      <a:pt x="276" y="593"/>
                      <a:pt x="274" y="598"/>
                      <a:pt x="270" y="600"/>
                    </a:cubicBezTo>
                    <a:cubicBezTo>
                      <a:pt x="270" y="601"/>
                      <a:pt x="270" y="602"/>
                      <a:pt x="270" y="603"/>
                    </a:cubicBezTo>
                    <a:cubicBezTo>
                      <a:pt x="270" y="621"/>
                      <a:pt x="261" y="634"/>
                      <a:pt x="252" y="654"/>
                    </a:cubicBezTo>
                    <a:cubicBezTo>
                      <a:pt x="243" y="652"/>
                      <a:pt x="248" y="646"/>
                      <a:pt x="249" y="639"/>
                    </a:cubicBezTo>
                    <a:cubicBezTo>
                      <a:pt x="240" y="656"/>
                      <a:pt x="232" y="674"/>
                      <a:pt x="228" y="696"/>
                    </a:cubicBezTo>
                    <a:cubicBezTo>
                      <a:pt x="241" y="691"/>
                      <a:pt x="237" y="671"/>
                      <a:pt x="243" y="660"/>
                    </a:cubicBezTo>
                    <a:cubicBezTo>
                      <a:pt x="251" y="687"/>
                      <a:pt x="222" y="728"/>
                      <a:pt x="219" y="765"/>
                    </a:cubicBezTo>
                    <a:cubicBezTo>
                      <a:pt x="210" y="749"/>
                      <a:pt x="210" y="775"/>
                      <a:pt x="207" y="786"/>
                    </a:cubicBezTo>
                    <a:close/>
                    <a:moveTo>
                      <a:pt x="483" y="1002"/>
                    </a:moveTo>
                    <a:cubicBezTo>
                      <a:pt x="389" y="971"/>
                      <a:pt x="304" y="931"/>
                      <a:pt x="213" y="897"/>
                    </a:cubicBezTo>
                    <a:cubicBezTo>
                      <a:pt x="214" y="821"/>
                      <a:pt x="242" y="763"/>
                      <a:pt x="261" y="702"/>
                    </a:cubicBezTo>
                    <a:cubicBezTo>
                      <a:pt x="279" y="648"/>
                      <a:pt x="297" y="598"/>
                      <a:pt x="312" y="543"/>
                    </a:cubicBezTo>
                    <a:cubicBezTo>
                      <a:pt x="315" y="542"/>
                      <a:pt x="315" y="544"/>
                      <a:pt x="315" y="546"/>
                    </a:cubicBezTo>
                    <a:cubicBezTo>
                      <a:pt x="373" y="696"/>
                      <a:pt x="438" y="857"/>
                      <a:pt x="483" y="1002"/>
                    </a:cubicBezTo>
                    <a:close/>
                    <a:moveTo>
                      <a:pt x="693" y="336"/>
                    </a:moveTo>
                    <a:cubicBezTo>
                      <a:pt x="701" y="330"/>
                      <a:pt x="708" y="324"/>
                      <a:pt x="720" y="324"/>
                    </a:cubicBezTo>
                    <a:cubicBezTo>
                      <a:pt x="716" y="332"/>
                      <a:pt x="705" y="334"/>
                      <a:pt x="693" y="336"/>
                    </a:cubicBezTo>
                    <a:close/>
                    <a:moveTo>
                      <a:pt x="753" y="312"/>
                    </a:moveTo>
                    <a:cubicBezTo>
                      <a:pt x="762" y="303"/>
                      <a:pt x="776" y="299"/>
                      <a:pt x="789" y="294"/>
                    </a:cubicBezTo>
                    <a:cubicBezTo>
                      <a:pt x="779" y="301"/>
                      <a:pt x="767" y="307"/>
                      <a:pt x="753" y="312"/>
                    </a:cubicBezTo>
                    <a:close/>
                    <a:moveTo>
                      <a:pt x="1425" y="84"/>
                    </a:moveTo>
                    <a:cubicBezTo>
                      <a:pt x="1426" y="90"/>
                      <a:pt x="1438" y="85"/>
                      <a:pt x="1443" y="87"/>
                    </a:cubicBezTo>
                    <a:cubicBezTo>
                      <a:pt x="1446" y="90"/>
                      <a:pt x="1421" y="93"/>
                      <a:pt x="1410" y="93"/>
                    </a:cubicBezTo>
                    <a:cubicBezTo>
                      <a:pt x="1407" y="89"/>
                      <a:pt x="1409" y="88"/>
                      <a:pt x="1410" y="84"/>
                    </a:cubicBezTo>
                    <a:cubicBezTo>
                      <a:pt x="1382" y="85"/>
                      <a:pt x="1352" y="117"/>
                      <a:pt x="1326" y="93"/>
                    </a:cubicBezTo>
                    <a:cubicBezTo>
                      <a:pt x="1304" y="104"/>
                      <a:pt x="1261" y="131"/>
                      <a:pt x="1236" y="111"/>
                    </a:cubicBezTo>
                    <a:cubicBezTo>
                      <a:pt x="1229" y="119"/>
                      <a:pt x="1220" y="125"/>
                      <a:pt x="1212" y="132"/>
                    </a:cubicBezTo>
                    <a:cubicBezTo>
                      <a:pt x="1211" y="132"/>
                      <a:pt x="1210" y="132"/>
                      <a:pt x="1209" y="132"/>
                    </a:cubicBezTo>
                    <a:cubicBezTo>
                      <a:pt x="1196" y="136"/>
                      <a:pt x="1190" y="147"/>
                      <a:pt x="1176" y="150"/>
                    </a:cubicBezTo>
                    <a:cubicBezTo>
                      <a:pt x="1175" y="143"/>
                      <a:pt x="1174" y="136"/>
                      <a:pt x="1164" y="138"/>
                    </a:cubicBezTo>
                    <a:cubicBezTo>
                      <a:pt x="1155" y="142"/>
                      <a:pt x="1168" y="153"/>
                      <a:pt x="1161" y="156"/>
                    </a:cubicBezTo>
                    <a:cubicBezTo>
                      <a:pt x="1150" y="158"/>
                      <a:pt x="1148" y="151"/>
                      <a:pt x="1137" y="153"/>
                    </a:cubicBezTo>
                    <a:cubicBezTo>
                      <a:pt x="1136" y="135"/>
                      <a:pt x="1142" y="126"/>
                      <a:pt x="1143" y="111"/>
                    </a:cubicBezTo>
                    <a:cubicBezTo>
                      <a:pt x="1155" y="113"/>
                      <a:pt x="1149" y="133"/>
                      <a:pt x="1164" y="132"/>
                    </a:cubicBezTo>
                    <a:cubicBezTo>
                      <a:pt x="1170" y="126"/>
                      <a:pt x="1158" y="112"/>
                      <a:pt x="1155" y="105"/>
                    </a:cubicBezTo>
                    <a:cubicBezTo>
                      <a:pt x="1179" y="75"/>
                      <a:pt x="1238" y="70"/>
                      <a:pt x="1293" y="66"/>
                    </a:cubicBezTo>
                    <a:cubicBezTo>
                      <a:pt x="1356" y="61"/>
                      <a:pt x="1424" y="60"/>
                      <a:pt x="1467" y="81"/>
                    </a:cubicBezTo>
                    <a:cubicBezTo>
                      <a:pt x="1459" y="88"/>
                      <a:pt x="1438" y="82"/>
                      <a:pt x="1425" y="84"/>
                    </a:cubicBezTo>
                    <a:close/>
                    <a:moveTo>
                      <a:pt x="1470" y="90"/>
                    </a:moveTo>
                    <a:cubicBezTo>
                      <a:pt x="1479" y="88"/>
                      <a:pt x="1481" y="93"/>
                      <a:pt x="1488" y="93"/>
                    </a:cubicBezTo>
                    <a:cubicBezTo>
                      <a:pt x="1489" y="101"/>
                      <a:pt x="1470" y="98"/>
                      <a:pt x="1470" y="90"/>
                    </a:cubicBezTo>
                    <a:close/>
                    <a:moveTo>
                      <a:pt x="1578" y="216"/>
                    </a:moveTo>
                    <a:cubicBezTo>
                      <a:pt x="1574" y="215"/>
                      <a:pt x="1576" y="208"/>
                      <a:pt x="1575" y="204"/>
                    </a:cubicBezTo>
                    <a:cubicBezTo>
                      <a:pt x="1584" y="206"/>
                      <a:pt x="1579" y="208"/>
                      <a:pt x="1578" y="216"/>
                    </a:cubicBezTo>
                    <a:close/>
                    <a:moveTo>
                      <a:pt x="1638" y="297"/>
                    </a:moveTo>
                    <a:cubicBezTo>
                      <a:pt x="1637" y="297"/>
                      <a:pt x="1636" y="297"/>
                      <a:pt x="1635" y="297"/>
                    </a:cubicBezTo>
                    <a:cubicBezTo>
                      <a:pt x="1635" y="302"/>
                      <a:pt x="1625" y="299"/>
                      <a:pt x="1623" y="303"/>
                    </a:cubicBezTo>
                    <a:cubicBezTo>
                      <a:pt x="1622" y="303"/>
                      <a:pt x="1621" y="303"/>
                      <a:pt x="1620" y="303"/>
                    </a:cubicBezTo>
                    <a:cubicBezTo>
                      <a:pt x="1619" y="310"/>
                      <a:pt x="1609" y="302"/>
                      <a:pt x="1608" y="300"/>
                    </a:cubicBezTo>
                    <a:cubicBezTo>
                      <a:pt x="1600" y="302"/>
                      <a:pt x="1602" y="294"/>
                      <a:pt x="1596" y="294"/>
                    </a:cubicBezTo>
                    <a:cubicBezTo>
                      <a:pt x="1596" y="293"/>
                      <a:pt x="1596" y="292"/>
                      <a:pt x="1596" y="291"/>
                    </a:cubicBezTo>
                    <a:cubicBezTo>
                      <a:pt x="1595" y="291"/>
                      <a:pt x="1594" y="291"/>
                      <a:pt x="1593" y="291"/>
                    </a:cubicBezTo>
                    <a:cubicBezTo>
                      <a:pt x="1578" y="278"/>
                      <a:pt x="1564" y="264"/>
                      <a:pt x="1551" y="249"/>
                    </a:cubicBezTo>
                    <a:cubicBezTo>
                      <a:pt x="1550" y="242"/>
                      <a:pt x="1541" y="243"/>
                      <a:pt x="1542" y="234"/>
                    </a:cubicBezTo>
                    <a:cubicBezTo>
                      <a:pt x="1530" y="228"/>
                      <a:pt x="1515" y="193"/>
                      <a:pt x="1536" y="198"/>
                    </a:cubicBezTo>
                    <a:cubicBezTo>
                      <a:pt x="1556" y="200"/>
                      <a:pt x="1571" y="206"/>
                      <a:pt x="1575" y="225"/>
                    </a:cubicBezTo>
                    <a:cubicBezTo>
                      <a:pt x="1584" y="233"/>
                      <a:pt x="1591" y="243"/>
                      <a:pt x="1602" y="249"/>
                    </a:cubicBezTo>
                    <a:cubicBezTo>
                      <a:pt x="1603" y="249"/>
                      <a:pt x="1604" y="249"/>
                      <a:pt x="1605" y="249"/>
                    </a:cubicBezTo>
                    <a:cubicBezTo>
                      <a:pt x="1623" y="256"/>
                      <a:pt x="1641" y="279"/>
                      <a:pt x="1638" y="297"/>
                    </a:cubicBezTo>
                    <a:close/>
                    <a:moveTo>
                      <a:pt x="1950" y="663"/>
                    </a:moveTo>
                    <a:cubicBezTo>
                      <a:pt x="1961" y="674"/>
                      <a:pt x="1969" y="688"/>
                      <a:pt x="1971" y="708"/>
                    </a:cubicBezTo>
                    <a:cubicBezTo>
                      <a:pt x="1959" y="698"/>
                      <a:pt x="1952" y="682"/>
                      <a:pt x="1950" y="6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594" name="Group 108">
            <a:extLst>
              <a:ext uri="{FF2B5EF4-FFF2-40B4-BE49-F238E27FC236}">
                <a16:creationId xmlns:a16="http://schemas.microsoft.com/office/drawing/2014/main" id="{1027E10E-BB4B-4F17-96C7-58356C0CE8D8}"/>
              </a:ext>
            </a:extLst>
          </p:cNvPr>
          <p:cNvGrpSpPr>
            <a:grpSpLocks/>
          </p:cNvGrpSpPr>
          <p:nvPr/>
        </p:nvGrpSpPr>
        <p:grpSpPr bwMode="auto">
          <a:xfrm>
            <a:off x="8467725" y="2592388"/>
            <a:ext cx="441325" cy="373062"/>
            <a:chOff x="4774" y="2596"/>
            <a:chExt cx="374" cy="372"/>
          </a:xfrm>
        </p:grpSpPr>
        <p:sp>
          <p:nvSpPr>
            <p:cNvPr id="67602" name="Oval 109">
              <a:extLst>
                <a:ext uri="{FF2B5EF4-FFF2-40B4-BE49-F238E27FC236}">
                  <a16:creationId xmlns:a16="http://schemas.microsoft.com/office/drawing/2014/main" id="{05201E36-00B7-441B-93B1-BECF5F72C4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74" y="2596"/>
              <a:ext cx="374" cy="37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CA" altLang="en-US">
                <a:latin typeface="Verdana" panose="020B0604030504040204" pitchFamily="34" charset="0"/>
              </a:endParaRPr>
            </a:p>
          </p:txBody>
        </p:sp>
        <p:grpSp>
          <p:nvGrpSpPr>
            <p:cNvPr id="67603" name="Group 110">
              <a:extLst>
                <a:ext uri="{FF2B5EF4-FFF2-40B4-BE49-F238E27FC236}">
                  <a16:creationId xmlns:a16="http://schemas.microsoft.com/office/drawing/2014/main" id="{4722F500-2F3A-4106-BE24-D1348534F54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82" y="2673"/>
              <a:ext cx="360" cy="204"/>
              <a:chOff x="-5299" y="-1150"/>
              <a:chExt cx="4845" cy="2764"/>
            </a:xfrm>
          </p:grpSpPr>
          <p:sp>
            <p:nvSpPr>
              <p:cNvPr id="67604" name="Freeform 111">
                <a:extLst>
                  <a:ext uri="{FF2B5EF4-FFF2-40B4-BE49-F238E27FC236}">
                    <a16:creationId xmlns:a16="http://schemas.microsoft.com/office/drawing/2014/main" id="{AB97FD66-77C2-493E-8FDA-E95C141DE8C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99" y="-1150"/>
                <a:ext cx="4845" cy="2764"/>
              </a:xfrm>
              <a:custGeom>
                <a:avLst/>
                <a:gdLst>
                  <a:gd name="T0" fmla="*/ 10777 w 2051"/>
                  <a:gd name="T1" fmla="*/ 3740 h 1170"/>
                  <a:gd name="T2" fmla="*/ 10056 w 2051"/>
                  <a:gd name="T3" fmla="*/ 2466 h 1170"/>
                  <a:gd name="T4" fmla="*/ 9151 w 2051"/>
                  <a:gd name="T5" fmla="*/ 1429 h 1170"/>
                  <a:gd name="T6" fmla="*/ 8381 w 2051"/>
                  <a:gd name="T7" fmla="*/ 827 h 1170"/>
                  <a:gd name="T8" fmla="*/ 2974 w 2051"/>
                  <a:gd name="T9" fmla="*/ 1011 h 1170"/>
                  <a:gd name="T10" fmla="*/ 2388 w 2051"/>
                  <a:gd name="T11" fmla="*/ 1462 h 1170"/>
                  <a:gd name="T12" fmla="*/ 1937 w 2051"/>
                  <a:gd name="T13" fmla="*/ 1781 h 1170"/>
                  <a:gd name="T14" fmla="*/ 1753 w 2051"/>
                  <a:gd name="T15" fmla="*/ 2400 h 1170"/>
                  <a:gd name="T16" fmla="*/ 1098 w 2051"/>
                  <a:gd name="T17" fmla="*/ 3822 h 1170"/>
                  <a:gd name="T18" fmla="*/ 4113 w 2051"/>
                  <a:gd name="T19" fmla="*/ 6386 h 1170"/>
                  <a:gd name="T20" fmla="*/ 9336 w 2051"/>
                  <a:gd name="T21" fmla="*/ 5899 h 1170"/>
                  <a:gd name="T22" fmla="*/ 11445 w 2051"/>
                  <a:gd name="T23" fmla="*/ 5195 h 1170"/>
                  <a:gd name="T24" fmla="*/ 8247 w 2051"/>
                  <a:gd name="T25" fmla="*/ 6456 h 1170"/>
                  <a:gd name="T26" fmla="*/ 2802 w 2051"/>
                  <a:gd name="T27" fmla="*/ 1630 h 1170"/>
                  <a:gd name="T28" fmla="*/ 9336 w 2051"/>
                  <a:gd name="T29" fmla="*/ 2327 h 1170"/>
                  <a:gd name="T30" fmla="*/ 9376 w 2051"/>
                  <a:gd name="T31" fmla="*/ 2417 h 1170"/>
                  <a:gd name="T32" fmla="*/ 9364 w 2051"/>
                  <a:gd name="T33" fmla="*/ 2400 h 1170"/>
                  <a:gd name="T34" fmla="*/ 9430 w 2051"/>
                  <a:gd name="T35" fmla="*/ 2561 h 1170"/>
                  <a:gd name="T36" fmla="*/ 10200 w 2051"/>
                  <a:gd name="T37" fmla="*/ 3924 h 1170"/>
                  <a:gd name="T38" fmla="*/ 9926 w 2051"/>
                  <a:gd name="T39" fmla="*/ 3560 h 1170"/>
                  <a:gd name="T40" fmla="*/ 9799 w 2051"/>
                  <a:gd name="T41" fmla="*/ 3343 h 1170"/>
                  <a:gd name="T42" fmla="*/ 9525 w 2051"/>
                  <a:gd name="T43" fmla="*/ 2785 h 1170"/>
                  <a:gd name="T44" fmla="*/ 6558 w 2051"/>
                  <a:gd name="T45" fmla="*/ 950 h 1170"/>
                  <a:gd name="T46" fmla="*/ 6579 w 2051"/>
                  <a:gd name="T47" fmla="*/ 910 h 1170"/>
                  <a:gd name="T48" fmla="*/ 7198 w 2051"/>
                  <a:gd name="T49" fmla="*/ 765 h 1170"/>
                  <a:gd name="T50" fmla="*/ 7025 w 2051"/>
                  <a:gd name="T51" fmla="*/ 782 h 1170"/>
                  <a:gd name="T52" fmla="*/ 6558 w 2051"/>
                  <a:gd name="T53" fmla="*/ 926 h 1170"/>
                  <a:gd name="T54" fmla="*/ 6907 w 2051"/>
                  <a:gd name="T55" fmla="*/ 5346 h 1170"/>
                  <a:gd name="T56" fmla="*/ 6898 w 2051"/>
                  <a:gd name="T57" fmla="*/ 5341 h 1170"/>
                  <a:gd name="T58" fmla="*/ 6858 w 2051"/>
                  <a:gd name="T59" fmla="*/ 5318 h 1170"/>
                  <a:gd name="T60" fmla="*/ 7422 w 2051"/>
                  <a:gd name="T61" fmla="*/ 5358 h 1170"/>
                  <a:gd name="T62" fmla="*/ 7422 w 2051"/>
                  <a:gd name="T63" fmla="*/ 5330 h 1170"/>
                  <a:gd name="T64" fmla="*/ 7389 w 2051"/>
                  <a:gd name="T65" fmla="*/ 5296 h 1170"/>
                  <a:gd name="T66" fmla="*/ 7354 w 2051"/>
                  <a:gd name="T67" fmla="*/ 5268 h 1170"/>
                  <a:gd name="T68" fmla="*/ 7337 w 2051"/>
                  <a:gd name="T69" fmla="*/ 5091 h 1170"/>
                  <a:gd name="T70" fmla="*/ 7784 w 2051"/>
                  <a:gd name="T71" fmla="*/ 6206 h 1170"/>
                  <a:gd name="T72" fmla="*/ 7762 w 2051"/>
                  <a:gd name="T73" fmla="*/ 6218 h 1170"/>
                  <a:gd name="T74" fmla="*/ 7845 w 2051"/>
                  <a:gd name="T75" fmla="*/ 6161 h 1170"/>
                  <a:gd name="T76" fmla="*/ 7862 w 2051"/>
                  <a:gd name="T77" fmla="*/ 6161 h 1170"/>
                  <a:gd name="T78" fmla="*/ 2228 w 2051"/>
                  <a:gd name="T79" fmla="*/ 2455 h 1170"/>
                  <a:gd name="T80" fmla="*/ 2043 w 2051"/>
                  <a:gd name="T81" fmla="*/ 2752 h 1170"/>
                  <a:gd name="T82" fmla="*/ 4231 w 2051"/>
                  <a:gd name="T83" fmla="*/ 4871 h 1170"/>
                  <a:gd name="T84" fmla="*/ 4269 w 2051"/>
                  <a:gd name="T85" fmla="*/ 4900 h 1170"/>
                  <a:gd name="T86" fmla="*/ 4257 w 2051"/>
                  <a:gd name="T87" fmla="*/ 4862 h 1170"/>
                  <a:gd name="T88" fmla="*/ 4280 w 2051"/>
                  <a:gd name="T89" fmla="*/ 4888 h 1170"/>
                  <a:gd name="T90" fmla="*/ 4273 w 2051"/>
                  <a:gd name="T91" fmla="*/ 4871 h 1170"/>
                  <a:gd name="T92" fmla="*/ 4273 w 2051"/>
                  <a:gd name="T93" fmla="*/ 4907 h 1170"/>
                  <a:gd name="T94" fmla="*/ 2818 w 2051"/>
                  <a:gd name="T95" fmla="*/ 6116 h 1170"/>
                  <a:gd name="T96" fmla="*/ 2986 w 2051"/>
                  <a:gd name="T97" fmla="*/ 6218 h 1170"/>
                  <a:gd name="T98" fmla="*/ 3175 w 2051"/>
                  <a:gd name="T99" fmla="*/ 6178 h 1170"/>
                  <a:gd name="T100" fmla="*/ 3047 w 2051"/>
                  <a:gd name="T101" fmla="*/ 6206 h 1170"/>
                  <a:gd name="T102" fmla="*/ 8258 w 2051"/>
                  <a:gd name="T103" fmla="*/ 6428 h 1170"/>
                  <a:gd name="T104" fmla="*/ 8308 w 2051"/>
                  <a:gd name="T105" fmla="*/ 6301 h 1170"/>
                  <a:gd name="T106" fmla="*/ 8287 w 2051"/>
                  <a:gd name="T107" fmla="*/ 6350 h 1170"/>
                  <a:gd name="T108" fmla="*/ 2183 w 2051"/>
                  <a:gd name="T109" fmla="*/ 1552 h 1170"/>
                  <a:gd name="T110" fmla="*/ 2639 w 2051"/>
                  <a:gd name="T111" fmla="*/ 6083 h 1170"/>
                  <a:gd name="T112" fmla="*/ 3040 w 2051"/>
                  <a:gd name="T113" fmla="*/ 6256 h 1170"/>
                  <a:gd name="T114" fmla="*/ 8181 w 2051"/>
                  <a:gd name="T115" fmla="*/ 6485 h 1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51"/>
                  <a:gd name="T175" fmla="*/ 0 h 1170"/>
                  <a:gd name="T176" fmla="*/ 2051 w 2051"/>
                  <a:gd name="T177" fmla="*/ 1170 h 1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51" h="1170">
                    <a:moveTo>
                      <a:pt x="2036" y="901"/>
                    </a:moveTo>
                    <a:cubicBezTo>
                      <a:pt x="2036" y="898"/>
                      <a:pt x="2036" y="895"/>
                      <a:pt x="2036" y="892"/>
                    </a:cubicBezTo>
                    <a:cubicBezTo>
                      <a:pt x="2037" y="892"/>
                      <a:pt x="2038" y="892"/>
                      <a:pt x="2039" y="892"/>
                    </a:cubicBezTo>
                    <a:cubicBezTo>
                      <a:pt x="2040" y="886"/>
                      <a:pt x="2047" y="872"/>
                      <a:pt x="2039" y="868"/>
                    </a:cubicBezTo>
                    <a:cubicBezTo>
                      <a:pt x="2036" y="838"/>
                      <a:pt x="2026" y="815"/>
                      <a:pt x="2018" y="790"/>
                    </a:cubicBezTo>
                    <a:cubicBezTo>
                      <a:pt x="2018" y="784"/>
                      <a:pt x="2016" y="780"/>
                      <a:pt x="2012" y="778"/>
                    </a:cubicBezTo>
                    <a:cubicBezTo>
                      <a:pt x="2008" y="752"/>
                      <a:pt x="1994" y="735"/>
                      <a:pt x="1985" y="715"/>
                    </a:cubicBezTo>
                    <a:cubicBezTo>
                      <a:pt x="1976" y="700"/>
                      <a:pt x="1958" y="694"/>
                      <a:pt x="1946" y="682"/>
                    </a:cubicBezTo>
                    <a:cubicBezTo>
                      <a:pt x="1945" y="682"/>
                      <a:pt x="1944" y="682"/>
                      <a:pt x="1943" y="682"/>
                    </a:cubicBezTo>
                    <a:cubicBezTo>
                      <a:pt x="1940" y="676"/>
                      <a:pt x="1936" y="672"/>
                      <a:pt x="1931" y="670"/>
                    </a:cubicBezTo>
                    <a:cubicBezTo>
                      <a:pt x="1921" y="642"/>
                      <a:pt x="1907" y="620"/>
                      <a:pt x="1895" y="595"/>
                    </a:cubicBezTo>
                    <a:cubicBezTo>
                      <a:pt x="1891" y="589"/>
                      <a:pt x="1891" y="579"/>
                      <a:pt x="1883" y="577"/>
                    </a:cubicBezTo>
                    <a:cubicBezTo>
                      <a:pt x="1883" y="573"/>
                      <a:pt x="1882" y="570"/>
                      <a:pt x="1880" y="568"/>
                    </a:cubicBezTo>
                    <a:cubicBezTo>
                      <a:pt x="1876" y="562"/>
                      <a:pt x="1876" y="552"/>
                      <a:pt x="1868" y="550"/>
                    </a:cubicBezTo>
                    <a:cubicBezTo>
                      <a:pt x="1867" y="538"/>
                      <a:pt x="1859" y="535"/>
                      <a:pt x="1856" y="526"/>
                    </a:cubicBezTo>
                    <a:cubicBezTo>
                      <a:pt x="1853" y="522"/>
                      <a:pt x="1853" y="515"/>
                      <a:pt x="1847" y="514"/>
                    </a:cubicBezTo>
                    <a:cubicBezTo>
                      <a:pt x="1843" y="502"/>
                      <a:pt x="1837" y="491"/>
                      <a:pt x="1829" y="484"/>
                    </a:cubicBezTo>
                    <a:cubicBezTo>
                      <a:pt x="1828" y="477"/>
                      <a:pt x="1826" y="471"/>
                      <a:pt x="1820" y="469"/>
                    </a:cubicBezTo>
                    <a:cubicBezTo>
                      <a:pt x="1820" y="464"/>
                      <a:pt x="1818" y="461"/>
                      <a:pt x="1814" y="460"/>
                    </a:cubicBezTo>
                    <a:cubicBezTo>
                      <a:pt x="1813" y="451"/>
                      <a:pt x="1809" y="445"/>
                      <a:pt x="1802" y="442"/>
                    </a:cubicBezTo>
                    <a:cubicBezTo>
                      <a:pt x="1802" y="437"/>
                      <a:pt x="1800" y="434"/>
                      <a:pt x="1796" y="433"/>
                    </a:cubicBezTo>
                    <a:cubicBezTo>
                      <a:pt x="1794" y="432"/>
                      <a:pt x="1793" y="430"/>
                      <a:pt x="1793" y="427"/>
                    </a:cubicBezTo>
                    <a:cubicBezTo>
                      <a:pt x="1795" y="419"/>
                      <a:pt x="1787" y="421"/>
                      <a:pt x="1784" y="418"/>
                    </a:cubicBezTo>
                    <a:cubicBezTo>
                      <a:pt x="1784" y="409"/>
                      <a:pt x="1777" y="407"/>
                      <a:pt x="1772" y="403"/>
                    </a:cubicBezTo>
                    <a:cubicBezTo>
                      <a:pt x="1763" y="385"/>
                      <a:pt x="1749" y="373"/>
                      <a:pt x="1739" y="358"/>
                    </a:cubicBezTo>
                    <a:cubicBezTo>
                      <a:pt x="1735" y="351"/>
                      <a:pt x="1730" y="346"/>
                      <a:pt x="1724" y="343"/>
                    </a:cubicBezTo>
                    <a:cubicBezTo>
                      <a:pt x="1724" y="342"/>
                      <a:pt x="1724" y="341"/>
                      <a:pt x="1724" y="340"/>
                    </a:cubicBezTo>
                    <a:cubicBezTo>
                      <a:pt x="1718" y="331"/>
                      <a:pt x="1711" y="324"/>
                      <a:pt x="1703" y="319"/>
                    </a:cubicBezTo>
                    <a:cubicBezTo>
                      <a:pt x="1693" y="311"/>
                      <a:pt x="1684" y="302"/>
                      <a:pt x="1676" y="292"/>
                    </a:cubicBezTo>
                    <a:cubicBezTo>
                      <a:pt x="1665" y="278"/>
                      <a:pt x="1653" y="266"/>
                      <a:pt x="1640" y="256"/>
                    </a:cubicBezTo>
                    <a:cubicBezTo>
                      <a:pt x="1634" y="255"/>
                      <a:pt x="1634" y="248"/>
                      <a:pt x="1628" y="247"/>
                    </a:cubicBezTo>
                    <a:cubicBezTo>
                      <a:pt x="1624" y="240"/>
                      <a:pt x="1619" y="235"/>
                      <a:pt x="1613" y="232"/>
                    </a:cubicBezTo>
                    <a:cubicBezTo>
                      <a:pt x="1610" y="232"/>
                      <a:pt x="1610" y="229"/>
                      <a:pt x="1607" y="229"/>
                    </a:cubicBezTo>
                    <a:cubicBezTo>
                      <a:pt x="1603" y="222"/>
                      <a:pt x="1598" y="217"/>
                      <a:pt x="1592" y="214"/>
                    </a:cubicBezTo>
                    <a:cubicBezTo>
                      <a:pt x="1588" y="213"/>
                      <a:pt x="1587" y="209"/>
                      <a:pt x="1583" y="208"/>
                    </a:cubicBezTo>
                    <a:cubicBezTo>
                      <a:pt x="1578" y="200"/>
                      <a:pt x="1572" y="194"/>
                      <a:pt x="1565" y="190"/>
                    </a:cubicBezTo>
                    <a:cubicBezTo>
                      <a:pt x="1558" y="186"/>
                      <a:pt x="1554" y="179"/>
                      <a:pt x="1547" y="175"/>
                    </a:cubicBezTo>
                    <a:cubicBezTo>
                      <a:pt x="1545" y="168"/>
                      <a:pt x="1537" y="167"/>
                      <a:pt x="1532" y="163"/>
                    </a:cubicBezTo>
                    <a:cubicBezTo>
                      <a:pt x="1531" y="163"/>
                      <a:pt x="1530" y="163"/>
                      <a:pt x="1529" y="163"/>
                    </a:cubicBezTo>
                    <a:cubicBezTo>
                      <a:pt x="1522" y="156"/>
                      <a:pt x="1511" y="153"/>
                      <a:pt x="1502" y="148"/>
                    </a:cubicBezTo>
                    <a:cubicBezTo>
                      <a:pt x="1501" y="148"/>
                      <a:pt x="1500" y="148"/>
                      <a:pt x="1499" y="148"/>
                    </a:cubicBezTo>
                    <a:cubicBezTo>
                      <a:pt x="1499" y="147"/>
                      <a:pt x="1499" y="146"/>
                      <a:pt x="1499" y="145"/>
                    </a:cubicBezTo>
                    <a:cubicBezTo>
                      <a:pt x="1495" y="143"/>
                      <a:pt x="1492" y="140"/>
                      <a:pt x="1487" y="139"/>
                    </a:cubicBezTo>
                    <a:cubicBezTo>
                      <a:pt x="1481" y="139"/>
                      <a:pt x="1483" y="131"/>
                      <a:pt x="1475" y="133"/>
                    </a:cubicBezTo>
                    <a:cubicBezTo>
                      <a:pt x="1421" y="102"/>
                      <a:pt x="1356" y="71"/>
                      <a:pt x="1283" y="52"/>
                    </a:cubicBezTo>
                    <a:cubicBezTo>
                      <a:pt x="1213" y="33"/>
                      <a:pt x="1133" y="11"/>
                      <a:pt x="1055" y="7"/>
                    </a:cubicBezTo>
                    <a:cubicBezTo>
                      <a:pt x="925" y="0"/>
                      <a:pt x="837" y="29"/>
                      <a:pt x="743" y="61"/>
                    </a:cubicBezTo>
                    <a:cubicBezTo>
                      <a:pt x="675" y="84"/>
                      <a:pt x="616" y="121"/>
                      <a:pt x="566" y="154"/>
                    </a:cubicBezTo>
                    <a:cubicBezTo>
                      <a:pt x="561" y="154"/>
                      <a:pt x="559" y="156"/>
                      <a:pt x="557" y="160"/>
                    </a:cubicBezTo>
                    <a:cubicBezTo>
                      <a:pt x="544" y="162"/>
                      <a:pt x="542" y="175"/>
                      <a:pt x="533" y="181"/>
                    </a:cubicBezTo>
                    <a:cubicBezTo>
                      <a:pt x="529" y="184"/>
                      <a:pt x="522" y="184"/>
                      <a:pt x="521" y="190"/>
                    </a:cubicBezTo>
                    <a:cubicBezTo>
                      <a:pt x="521" y="192"/>
                      <a:pt x="521" y="193"/>
                      <a:pt x="518" y="193"/>
                    </a:cubicBezTo>
                    <a:cubicBezTo>
                      <a:pt x="508" y="197"/>
                      <a:pt x="499" y="201"/>
                      <a:pt x="488" y="205"/>
                    </a:cubicBezTo>
                    <a:cubicBezTo>
                      <a:pt x="486" y="205"/>
                      <a:pt x="484" y="205"/>
                      <a:pt x="482" y="205"/>
                    </a:cubicBezTo>
                    <a:cubicBezTo>
                      <a:pt x="465" y="207"/>
                      <a:pt x="480" y="213"/>
                      <a:pt x="479" y="223"/>
                    </a:cubicBezTo>
                    <a:cubicBezTo>
                      <a:pt x="468" y="233"/>
                      <a:pt x="456" y="242"/>
                      <a:pt x="434" y="241"/>
                    </a:cubicBezTo>
                    <a:cubicBezTo>
                      <a:pt x="433" y="236"/>
                      <a:pt x="439" y="233"/>
                      <a:pt x="434" y="232"/>
                    </a:cubicBezTo>
                    <a:cubicBezTo>
                      <a:pt x="434" y="237"/>
                      <a:pt x="424" y="234"/>
                      <a:pt x="422" y="238"/>
                    </a:cubicBezTo>
                    <a:cubicBezTo>
                      <a:pt x="423" y="246"/>
                      <a:pt x="432" y="246"/>
                      <a:pt x="428" y="259"/>
                    </a:cubicBezTo>
                    <a:cubicBezTo>
                      <a:pt x="428" y="260"/>
                      <a:pt x="428" y="261"/>
                      <a:pt x="428" y="262"/>
                    </a:cubicBezTo>
                    <a:cubicBezTo>
                      <a:pt x="424" y="276"/>
                      <a:pt x="398" y="278"/>
                      <a:pt x="389" y="275"/>
                    </a:cubicBezTo>
                    <a:cubicBezTo>
                      <a:pt x="388" y="275"/>
                      <a:pt x="388" y="275"/>
                      <a:pt x="388" y="274"/>
                    </a:cubicBezTo>
                    <a:cubicBezTo>
                      <a:pt x="388" y="274"/>
                      <a:pt x="387" y="274"/>
                      <a:pt x="386" y="274"/>
                    </a:cubicBezTo>
                    <a:cubicBezTo>
                      <a:pt x="384" y="274"/>
                      <a:pt x="383" y="274"/>
                      <a:pt x="383" y="277"/>
                    </a:cubicBezTo>
                    <a:cubicBezTo>
                      <a:pt x="374" y="279"/>
                      <a:pt x="390" y="281"/>
                      <a:pt x="386" y="289"/>
                    </a:cubicBezTo>
                    <a:cubicBezTo>
                      <a:pt x="387" y="296"/>
                      <a:pt x="382" y="298"/>
                      <a:pt x="380" y="304"/>
                    </a:cubicBezTo>
                    <a:cubicBezTo>
                      <a:pt x="374" y="307"/>
                      <a:pt x="369" y="312"/>
                      <a:pt x="365" y="319"/>
                    </a:cubicBezTo>
                    <a:cubicBezTo>
                      <a:pt x="363" y="319"/>
                      <a:pt x="361" y="319"/>
                      <a:pt x="359" y="319"/>
                    </a:cubicBezTo>
                    <a:cubicBezTo>
                      <a:pt x="359" y="316"/>
                      <a:pt x="357" y="315"/>
                      <a:pt x="356" y="313"/>
                    </a:cubicBezTo>
                    <a:cubicBezTo>
                      <a:pt x="351" y="313"/>
                      <a:pt x="349" y="315"/>
                      <a:pt x="347" y="319"/>
                    </a:cubicBezTo>
                    <a:cubicBezTo>
                      <a:pt x="350" y="324"/>
                      <a:pt x="338" y="329"/>
                      <a:pt x="347" y="331"/>
                    </a:cubicBezTo>
                    <a:cubicBezTo>
                      <a:pt x="346" y="327"/>
                      <a:pt x="356" y="320"/>
                      <a:pt x="356" y="328"/>
                    </a:cubicBezTo>
                    <a:cubicBezTo>
                      <a:pt x="355" y="346"/>
                      <a:pt x="351" y="362"/>
                      <a:pt x="335" y="367"/>
                    </a:cubicBezTo>
                    <a:cubicBezTo>
                      <a:pt x="334" y="363"/>
                      <a:pt x="332" y="360"/>
                      <a:pt x="329" y="358"/>
                    </a:cubicBezTo>
                    <a:cubicBezTo>
                      <a:pt x="329" y="362"/>
                      <a:pt x="324" y="363"/>
                      <a:pt x="323" y="367"/>
                    </a:cubicBezTo>
                    <a:cubicBezTo>
                      <a:pt x="324" y="377"/>
                      <a:pt x="341" y="371"/>
                      <a:pt x="335" y="388"/>
                    </a:cubicBezTo>
                    <a:cubicBezTo>
                      <a:pt x="329" y="387"/>
                      <a:pt x="334" y="398"/>
                      <a:pt x="332" y="403"/>
                    </a:cubicBezTo>
                    <a:cubicBezTo>
                      <a:pt x="334" y="412"/>
                      <a:pt x="329" y="415"/>
                      <a:pt x="323" y="418"/>
                    </a:cubicBezTo>
                    <a:cubicBezTo>
                      <a:pt x="316" y="419"/>
                      <a:pt x="320" y="409"/>
                      <a:pt x="314" y="409"/>
                    </a:cubicBezTo>
                    <a:cubicBezTo>
                      <a:pt x="308" y="413"/>
                      <a:pt x="306" y="425"/>
                      <a:pt x="314" y="430"/>
                    </a:cubicBezTo>
                    <a:cubicBezTo>
                      <a:pt x="315" y="426"/>
                      <a:pt x="315" y="423"/>
                      <a:pt x="320" y="424"/>
                    </a:cubicBezTo>
                    <a:cubicBezTo>
                      <a:pt x="329" y="428"/>
                      <a:pt x="325" y="439"/>
                      <a:pt x="317" y="442"/>
                    </a:cubicBezTo>
                    <a:cubicBezTo>
                      <a:pt x="311" y="443"/>
                      <a:pt x="311" y="438"/>
                      <a:pt x="308" y="436"/>
                    </a:cubicBezTo>
                    <a:cubicBezTo>
                      <a:pt x="308" y="443"/>
                      <a:pt x="308" y="450"/>
                      <a:pt x="308" y="457"/>
                    </a:cubicBezTo>
                    <a:cubicBezTo>
                      <a:pt x="306" y="462"/>
                      <a:pt x="301" y="465"/>
                      <a:pt x="299" y="472"/>
                    </a:cubicBezTo>
                    <a:cubicBezTo>
                      <a:pt x="275" y="518"/>
                      <a:pt x="251" y="566"/>
                      <a:pt x="227" y="613"/>
                    </a:cubicBezTo>
                    <a:cubicBezTo>
                      <a:pt x="226" y="613"/>
                      <a:pt x="225" y="613"/>
                      <a:pt x="224" y="613"/>
                    </a:cubicBezTo>
                    <a:cubicBezTo>
                      <a:pt x="226" y="620"/>
                      <a:pt x="219" y="619"/>
                      <a:pt x="221" y="628"/>
                    </a:cubicBezTo>
                    <a:cubicBezTo>
                      <a:pt x="217" y="639"/>
                      <a:pt x="213" y="652"/>
                      <a:pt x="206" y="661"/>
                    </a:cubicBezTo>
                    <a:cubicBezTo>
                      <a:pt x="200" y="666"/>
                      <a:pt x="198" y="675"/>
                      <a:pt x="197" y="685"/>
                    </a:cubicBezTo>
                    <a:cubicBezTo>
                      <a:pt x="198" y="692"/>
                      <a:pt x="193" y="694"/>
                      <a:pt x="188" y="697"/>
                    </a:cubicBezTo>
                    <a:cubicBezTo>
                      <a:pt x="156" y="726"/>
                      <a:pt x="125" y="757"/>
                      <a:pt x="95" y="790"/>
                    </a:cubicBezTo>
                    <a:cubicBezTo>
                      <a:pt x="81" y="807"/>
                      <a:pt x="65" y="823"/>
                      <a:pt x="47" y="838"/>
                    </a:cubicBezTo>
                    <a:cubicBezTo>
                      <a:pt x="46" y="838"/>
                      <a:pt x="45" y="838"/>
                      <a:pt x="44" y="838"/>
                    </a:cubicBezTo>
                    <a:cubicBezTo>
                      <a:pt x="28" y="854"/>
                      <a:pt x="0" y="859"/>
                      <a:pt x="2" y="889"/>
                    </a:cubicBezTo>
                    <a:cubicBezTo>
                      <a:pt x="5" y="920"/>
                      <a:pt x="132" y="978"/>
                      <a:pt x="155" y="988"/>
                    </a:cubicBezTo>
                    <a:cubicBezTo>
                      <a:pt x="183" y="999"/>
                      <a:pt x="217" y="1006"/>
                      <a:pt x="248" y="1018"/>
                    </a:cubicBezTo>
                    <a:cubicBezTo>
                      <a:pt x="310" y="1042"/>
                      <a:pt x="371" y="1062"/>
                      <a:pt x="431" y="1087"/>
                    </a:cubicBezTo>
                    <a:cubicBezTo>
                      <a:pt x="462" y="1099"/>
                      <a:pt x="495" y="1129"/>
                      <a:pt x="521" y="1132"/>
                    </a:cubicBezTo>
                    <a:cubicBezTo>
                      <a:pt x="590" y="1138"/>
                      <a:pt x="664" y="1139"/>
                      <a:pt x="737" y="1144"/>
                    </a:cubicBezTo>
                    <a:cubicBezTo>
                      <a:pt x="955" y="1157"/>
                      <a:pt x="1208" y="1158"/>
                      <a:pt x="1433" y="1168"/>
                    </a:cubicBezTo>
                    <a:cubicBezTo>
                      <a:pt x="1487" y="1170"/>
                      <a:pt x="1508" y="1168"/>
                      <a:pt x="1508" y="1123"/>
                    </a:cubicBezTo>
                    <a:cubicBezTo>
                      <a:pt x="1509" y="1123"/>
                      <a:pt x="1510" y="1123"/>
                      <a:pt x="1511" y="1123"/>
                    </a:cubicBezTo>
                    <a:cubicBezTo>
                      <a:pt x="1519" y="1124"/>
                      <a:pt x="1523" y="1128"/>
                      <a:pt x="1523" y="1117"/>
                    </a:cubicBezTo>
                    <a:cubicBezTo>
                      <a:pt x="1541" y="1112"/>
                      <a:pt x="1555" y="1104"/>
                      <a:pt x="1571" y="1099"/>
                    </a:cubicBezTo>
                    <a:cubicBezTo>
                      <a:pt x="1581" y="1095"/>
                      <a:pt x="1592" y="1093"/>
                      <a:pt x="1598" y="1087"/>
                    </a:cubicBezTo>
                    <a:cubicBezTo>
                      <a:pt x="1603" y="1087"/>
                      <a:pt x="1607" y="1086"/>
                      <a:pt x="1610" y="1084"/>
                    </a:cubicBezTo>
                    <a:cubicBezTo>
                      <a:pt x="1623" y="1080"/>
                      <a:pt x="1634" y="1074"/>
                      <a:pt x="1646" y="1069"/>
                    </a:cubicBezTo>
                    <a:cubicBezTo>
                      <a:pt x="1654" y="1069"/>
                      <a:pt x="1655" y="1064"/>
                      <a:pt x="1661" y="1063"/>
                    </a:cubicBezTo>
                    <a:cubicBezTo>
                      <a:pt x="1667" y="1062"/>
                      <a:pt x="1671" y="1061"/>
                      <a:pt x="1673" y="1057"/>
                    </a:cubicBezTo>
                    <a:cubicBezTo>
                      <a:pt x="1681" y="1053"/>
                      <a:pt x="1693" y="1055"/>
                      <a:pt x="1697" y="1048"/>
                    </a:cubicBezTo>
                    <a:cubicBezTo>
                      <a:pt x="1716" y="1038"/>
                      <a:pt x="1736" y="1030"/>
                      <a:pt x="1757" y="1024"/>
                    </a:cubicBezTo>
                    <a:cubicBezTo>
                      <a:pt x="1765" y="1024"/>
                      <a:pt x="1770" y="1022"/>
                      <a:pt x="1772" y="1018"/>
                    </a:cubicBezTo>
                    <a:cubicBezTo>
                      <a:pt x="1776" y="1012"/>
                      <a:pt x="1785" y="1011"/>
                      <a:pt x="1793" y="1009"/>
                    </a:cubicBezTo>
                    <a:cubicBezTo>
                      <a:pt x="1801" y="1009"/>
                      <a:pt x="1806" y="1007"/>
                      <a:pt x="1808" y="1003"/>
                    </a:cubicBezTo>
                    <a:cubicBezTo>
                      <a:pt x="1812" y="997"/>
                      <a:pt x="1821" y="996"/>
                      <a:pt x="1829" y="994"/>
                    </a:cubicBezTo>
                    <a:cubicBezTo>
                      <a:pt x="1833" y="993"/>
                      <a:pt x="1838" y="994"/>
                      <a:pt x="1838" y="991"/>
                    </a:cubicBezTo>
                    <a:cubicBezTo>
                      <a:pt x="1839" y="988"/>
                      <a:pt x="1841" y="987"/>
                      <a:pt x="1844" y="988"/>
                    </a:cubicBezTo>
                    <a:cubicBezTo>
                      <a:pt x="1881" y="977"/>
                      <a:pt x="1914" y="962"/>
                      <a:pt x="1949" y="949"/>
                    </a:cubicBezTo>
                    <a:cubicBezTo>
                      <a:pt x="1983" y="954"/>
                      <a:pt x="2041" y="965"/>
                      <a:pt x="2051" y="931"/>
                    </a:cubicBezTo>
                    <a:cubicBezTo>
                      <a:pt x="2045" y="922"/>
                      <a:pt x="2042" y="910"/>
                      <a:pt x="2036" y="901"/>
                    </a:cubicBezTo>
                    <a:close/>
                    <a:moveTo>
                      <a:pt x="390" y="276"/>
                    </a:moveTo>
                    <a:cubicBezTo>
                      <a:pt x="391" y="277"/>
                      <a:pt x="391" y="277"/>
                      <a:pt x="391" y="277"/>
                    </a:cubicBezTo>
                    <a:cubicBezTo>
                      <a:pt x="391" y="277"/>
                      <a:pt x="391" y="277"/>
                      <a:pt x="390" y="276"/>
                    </a:cubicBezTo>
                    <a:close/>
                    <a:moveTo>
                      <a:pt x="1488" y="1129"/>
                    </a:moveTo>
                    <a:cubicBezTo>
                      <a:pt x="1486" y="1130"/>
                      <a:pt x="1484" y="1132"/>
                      <a:pt x="1483" y="1133"/>
                    </a:cubicBezTo>
                    <a:cubicBezTo>
                      <a:pt x="1484" y="1132"/>
                      <a:pt x="1486" y="1130"/>
                      <a:pt x="1488" y="1129"/>
                    </a:cubicBezTo>
                    <a:close/>
                    <a:moveTo>
                      <a:pt x="1482" y="1133"/>
                    </a:moveTo>
                    <a:cubicBezTo>
                      <a:pt x="1476" y="1139"/>
                      <a:pt x="1474" y="1146"/>
                      <a:pt x="1478" y="1157"/>
                    </a:cubicBezTo>
                    <a:cubicBezTo>
                      <a:pt x="1478" y="1157"/>
                      <a:pt x="1478" y="1157"/>
                      <a:pt x="1478" y="1157"/>
                    </a:cubicBezTo>
                    <a:cubicBezTo>
                      <a:pt x="1474" y="1146"/>
                      <a:pt x="1476" y="1139"/>
                      <a:pt x="1482" y="1133"/>
                    </a:cubicBezTo>
                    <a:close/>
                    <a:moveTo>
                      <a:pt x="362" y="497"/>
                    </a:moveTo>
                    <a:cubicBezTo>
                      <a:pt x="362" y="497"/>
                      <a:pt x="362" y="497"/>
                      <a:pt x="362" y="497"/>
                    </a:cubicBezTo>
                    <a:cubicBezTo>
                      <a:pt x="362" y="497"/>
                      <a:pt x="362" y="497"/>
                      <a:pt x="362" y="497"/>
                    </a:cubicBezTo>
                    <a:cubicBezTo>
                      <a:pt x="362" y="497"/>
                      <a:pt x="362" y="497"/>
                      <a:pt x="362" y="497"/>
                    </a:cubicBezTo>
                    <a:close/>
                    <a:moveTo>
                      <a:pt x="413" y="418"/>
                    </a:moveTo>
                    <a:cubicBezTo>
                      <a:pt x="412" y="419"/>
                      <a:pt x="411" y="421"/>
                      <a:pt x="410" y="423"/>
                    </a:cubicBezTo>
                    <a:cubicBezTo>
                      <a:pt x="411" y="421"/>
                      <a:pt x="412" y="419"/>
                      <a:pt x="413" y="418"/>
                    </a:cubicBezTo>
                    <a:close/>
                    <a:moveTo>
                      <a:pt x="543" y="247"/>
                    </a:moveTo>
                    <a:cubicBezTo>
                      <a:pt x="532" y="263"/>
                      <a:pt x="515" y="277"/>
                      <a:pt x="502" y="292"/>
                    </a:cubicBezTo>
                    <a:cubicBezTo>
                      <a:pt x="515" y="277"/>
                      <a:pt x="532" y="263"/>
                      <a:pt x="543" y="247"/>
                    </a:cubicBezTo>
                    <a:close/>
                    <a:moveTo>
                      <a:pt x="544" y="246"/>
                    </a:moveTo>
                    <a:cubicBezTo>
                      <a:pt x="546" y="244"/>
                      <a:pt x="549" y="242"/>
                      <a:pt x="551" y="241"/>
                    </a:cubicBezTo>
                    <a:cubicBezTo>
                      <a:pt x="549" y="242"/>
                      <a:pt x="546" y="244"/>
                      <a:pt x="544" y="246"/>
                    </a:cubicBezTo>
                    <a:close/>
                    <a:moveTo>
                      <a:pt x="1673" y="420"/>
                    </a:moveTo>
                    <a:cubicBezTo>
                      <a:pt x="1673" y="420"/>
                      <a:pt x="1673" y="420"/>
                      <a:pt x="1673" y="420"/>
                    </a:cubicBezTo>
                    <a:cubicBezTo>
                      <a:pt x="1673" y="420"/>
                      <a:pt x="1673" y="420"/>
                      <a:pt x="1673" y="420"/>
                    </a:cubicBezTo>
                    <a:cubicBezTo>
                      <a:pt x="1673" y="420"/>
                      <a:pt x="1673" y="420"/>
                      <a:pt x="1673" y="420"/>
                    </a:cubicBezTo>
                    <a:close/>
                    <a:moveTo>
                      <a:pt x="1673" y="415"/>
                    </a:moveTo>
                    <a:cubicBezTo>
                      <a:pt x="1673" y="416"/>
                      <a:pt x="1673" y="416"/>
                      <a:pt x="1673" y="417"/>
                    </a:cubicBezTo>
                    <a:cubicBezTo>
                      <a:pt x="1673" y="416"/>
                      <a:pt x="1673" y="416"/>
                      <a:pt x="1673" y="415"/>
                    </a:cubicBezTo>
                    <a:close/>
                    <a:moveTo>
                      <a:pt x="1682" y="437"/>
                    </a:moveTo>
                    <a:cubicBezTo>
                      <a:pt x="1682" y="437"/>
                      <a:pt x="1682" y="436"/>
                      <a:pt x="1681" y="435"/>
                    </a:cubicBezTo>
                    <a:cubicBezTo>
                      <a:pt x="1682" y="436"/>
                      <a:pt x="1682" y="437"/>
                      <a:pt x="1682" y="437"/>
                    </a:cubicBezTo>
                    <a:close/>
                    <a:moveTo>
                      <a:pt x="1681" y="435"/>
                    </a:moveTo>
                    <a:cubicBezTo>
                      <a:pt x="1681" y="435"/>
                      <a:pt x="1681" y="434"/>
                      <a:pt x="1680" y="434"/>
                    </a:cubicBezTo>
                    <a:cubicBezTo>
                      <a:pt x="1681" y="434"/>
                      <a:pt x="1681" y="435"/>
                      <a:pt x="1681" y="435"/>
                    </a:cubicBezTo>
                    <a:close/>
                    <a:moveTo>
                      <a:pt x="1680" y="433"/>
                    </a:moveTo>
                    <a:cubicBezTo>
                      <a:pt x="1680" y="433"/>
                      <a:pt x="1679" y="432"/>
                      <a:pt x="1679" y="432"/>
                    </a:cubicBezTo>
                    <a:cubicBezTo>
                      <a:pt x="1679" y="432"/>
                      <a:pt x="1680" y="433"/>
                      <a:pt x="1680" y="433"/>
                    </a:cubicBezTo>
                    <a:close/>
                    <a:moveTo>
                      <a:pt x="1685" y="444"/>
                    </a:moveTo>
                    <a:cubicBezTo>
                      <a:pt x="1685" y="443"/>
                      <a:pt x="1684" y="443"/>
                      <a:pt x="1684" y="442"/>
                    </a:cubicBezTo>
                    <a:cubicBezTo>
                      <a:pt x="1684" y="443"/>
                      <a:pt x="1685" y="443"/>
                      <a:pt x="1685" y="444"/>
                    </a:cubicBezTo>
                    <a:close/>
                    <a:moveTo>
                      <a:pt x="1684" y="442"/>
                    </a:moveTo>
                    <a:cubicBezTo>
                      <a:pt x="1684" y="441"/>
                      <a:pt x="1684" y="440"/>
                      <a:pt x="1683" y="439"/>
                    </a:cubicBezTo>
                    <a:cubicBezTo>
                      <a:pt x="1684" y="440"/>
                      <a:pt x="1684" y="441"/>
                      <a:pt x="1684" y="442"/>
                    </a:cubicBezTo>
                    <a:close/>
                    <a:moveTo>
                      <a:pt x="1683" y="439"/>
                    </a:moveTo>
                    <a:cubicBezTo>
                      <a:pt x="1683" y="439"/>
                      <a:pt x="1683" y="438"/>
                      <a:pt x="1683" y="437"/>
                    </a:cubicBezTo>
                    <a:cubicBezTo>
                      <a:pt x="1683" y="438"/>
                      <a:pt x="1683" y="439"/>
                      <a:pt x="1683" y="439"/>
                    </a:cubicBezTo>
                    <a:close/>
                    <a:moveTo>
                      <a:pt x="1678" y="430"/>
                    </a:moveTo>
                    <a:cubicBezTo>
                      <a:pt x="1680" y="436"/>
                      <a:pt x="1683" y="441"/>
                      <a:pt x="1685" y="447"/>
                    </a:cubicBezTo>
                    <a:cubicBezTo>
                      <a:pt x="1685" y="446"/>
                      <a:pt x="1685" y="445"/>
                      <a:pt x="1685" y="444"/>
                    </a:cubicBezTo>
                    <a:cubicBezTo>
                      <a:pt x="1685" y="445"/>
                      <a:pt x="1685" y="446"/>
                      <a:pt x="1685" y="447"/>
                    </a:cubicBezTo>
                    <a:cubicBezTo>
                      <a:pt x="1685" y="447"/>
                      <a:pt x="1685" y="447"/>
                      <a:pt x="1685" y="447"/>
                    </a:cubicBezTo>
                    <a:cubicBezTo>
                      <a:pt x="1685" y="447"/>
                      <a:pt x="1685" y="447"/>
                      <a:pt x="1685" y="447"/>
                    </a:cubicBezTo>
                    <a:cubicBezTo>
                      <a:pt x="1683" y="441"/>
                      <a:pt x="1680" y="436"/>
                      <a:pt x="1678" y="430"/>
                    </a:cubicBezTo>
                    <a:close/>
                    <a:moveTo>
                      <a:pt x="1690" y="459"/>
                    </a:moveTo>
                    <a:cubicBezTo>
                      <a:pt x="1693" y="466"/>
                      <a:pt x="1696" y="472"/>
                      <a:pt x="1698" y="478"/>
                    </a:cubicBezTo>
                    <a:cubicBezTo>
                      <a:pt x="1696" y="472"/>
                      <a:pt x="1693" y="466"/>
                      <a:pt x="1690" y="459"/>
                    </a:cubicBezTo>
                    <a:cubicBezTo>
                      <a:pt x="1690" y="459"/>
                      <a:pt x="1690" y="459"/>
                      <a:pt x="1690" y="459"/>
                    </a:cubicBezTo>
                    <a:close/>
                    <a:moveTo>
                      <a:pt x="1842" y="718"/>
                    </a:moveTo>
                    <a:cubicBezTo>
                      <a:pt x="1838" y="714"/>
                      <a:pt x="1833" y="710"/>
                      <a:pt x="1829" y="705"/>
                    </a:cubicBezTo>
                    <a:cubicBezTo>
                      <a:pt x="1833" y="710"/>
                      <a:pt x="1838" y="714"/>
                      <a:pt x="1842" y="718"/>
                    </a:cubicBezTo>
                    <a:close/>
                    <a:moveTo>
                      <a:pt x="1874" y="748"/>
                    </a:moveTo>
                    <a:cubicBezTo>
                      <a:pt x="1869" y="744"/>
                      <a:pt x="1864" y="739"/>
                      <a:pt x="1860" y="735"/>
                    </a:cubicBezTo>
                    <a:cubicBezTo>
                      <a:pt x="1864" y="739"/>
                      <a:pt x="1869" y="744"/>
                      <a:pt x="1874" y="748"/>
                    </a:cubicBezTo>
                    <a:close/>
                    <a:moveTo>
                      <a:pt x="1857" y="733"/>
                    </a:moveTo>
                    <a:cubicBezTo>
                      <a:pt x="1853" y="729"/>
                      <a:pt x="1849" y="725"/>
                      <a:pt x="1844" y="721"/>
                    </a:cubicBezTo>
                    <a:cubicBezTo>
                      <a:pt x="1849" y="725"/>
                      <a:pt x="1853" y="729"/>
                      <a:pt x="1857" y="733"/>
                    </a:cubicBezTo>
                    <a:close/>
                    <a:moveTo>
                      <a:pt x="1828" y="703"/>
                    </a:moveTo>
                    <a:cubicBezTo>
                      <a:pt x="1823" y="698"/>
                      <a:pt x="1819" y="694"/>
                      <a:pt x="1815" y="689"/>
                    </a:cubicBezTo>
                    <a:cubicBezTo>
                      <a:pt x="1819" y="694"/>
                      <a:pt x="1823" y="698"/>
                      <a:pt x="1828" y="703"/>
                    </a:cubicBezTo>
                    <a:close/>
                    <a:moveTo>
                      <a:pt x="1815" y="689"/>
                    </a:moveTo>
                    <a:cubicBezTo>
                      <a:pt x="1811" y="684"/>
                      <a:pt x="1807" y="678"/>
                      <a:pt x="1803" y="673"/>
                    </a:cubicBezTo>
                    <a:cubicBezTo>
                      <a:pt x="1807" y="678"/>
                      <a:pt x="1811" y="684"/>
                      <a:pt x="1815" y="689"/>
                    </a:cubicBezTo>
                    <a:close/>
                    <a:moveTo>
                      <a:pt x="1802" y="671"/>
                    </a:moveTo>
                    <a:cubicBezTo>
                      <a:pt x="1798" y="666"/>
                      <a:pt x="1794" y="661"/>
                      <a:pt x="1791" y="656"/>
                    </a:cubicBezTo>
                    <a:cubicBezTo>
                      <a:pt x="1794" y="661"/>
                      <a:pt x="1798" y="666"/>
                      <a:pt x="1802" y="671"/>
                    </a:cubicBezTo>
                    <a:close/>
                    <a:moveTo>
                      <a:pt x="1789" y="653"/>
                    </a:moveTo>
                    <a:cubicBezTo>
                      <a:pt x="1785" y="648"/>
                      <a:pt x="1782" y="643"/>
                      <a:pt x="1779" y="638"/>
                    </a:cubicBezTo>
                    <a:cubicBezTo>
                      <a:pt x="1782" y="643"/>
                      <a:pt x="1785" y="648"/>
                      <a:pt x="1789" y="653"/>
                    </a:cubicBezTo>
                    <a:close/>
                    <a:moveTo>
                      <a:pt x="1777" y="635"/>
                    </a:moveTo>
                    <a:cubicBezTo>
                      <a:pt x="1774" y="630"/>
                      <a:pt x="1770" y="624"/>
                      <a:pt x="1767" y="619"/>
                    </a:cubicBezTo>
                    <a:cubicBezTo>
                      <a:pt x="1770" y="624"/>
                      <a:pt x="1774" y="630"/>
                      <a:pt x="1777" y="635"/>
                    </a:cubicBezTo>
                    <a:close/>
                    <a:moveTo>
                      <a:pt x="1767" y="619"/>
                    </a:moveTo>
                    <a:cubicBezTo>
                      <a:pt x="1764" y="613"/>
                      <a:pt x="1760" y="607"/>
                      <a:pt x="1757" y="601"/>
                    </a:cubicBezTo>
                    <a:cubicBezTo>
                      <a:pt x="1760" y="607"/>
                      <a:pt x="1764" y="613"/>
                      <a:pt x="1767" y="619"/>
                    </a:cubicBezTo>
                    <a:close/>
                    <a:moveTo>
                      <a:pt x="1756" y="599"/>
                    </a:moveTo>
                    <a:cubicBezTo>
                      <a:pt x="1753" y="593"/>
                      <a:pt x="1750" y="588"/>
                      <a:pt x="1747" y="582"/>
                    </a:cubicBezTo>
                    <a:cubicBezTo>
                      <a:pt x="1750" y="588"/>
                      <a:pt x="1753" y="593"/>
                      <a:pt x="1756" y="599"/>
                    </a:cubicBezTo>
                    <a:close/>
                    <a:moveTo>
                      <a:pt x="1745" y="579"/>
                    </a:moveTo>
                    <a:cubicBezTo>
                      <a:pt x="1742" y="573"/>
                      <a:pt x="1739" y="568"/>
                      <a:pt x="1737" y="562"/>
                    </a:cubicBezTo>
                    <a:cubicBezTo>
                      <a:pt x="1739" y="568"/>
                      <a:pt x="1742" y="573"/>
                      <a:pt x="1745" y="579"/>
                    </a:cubicBezTo>
                    <a:close/>
                    <a:moveTo>
                      <a:pt x="1735" y="559"/>
                    </a:moveTo>
                    <a:cubicBezTo>
                      <a:pt x="1729" y="547"/>
                      <a:pt x="1724" y="535"/>
                      <a:pt x="1718" y="522"/>
                    </a:cubicBezTo>
                    <a:cubicBezTo>
                      <a:pt x="1724" y="535"/>
                      <a:pt x="1729" y="547"/>
                      <a:pt x="1735" y="559"/>
                    </a:cubicBezTo>
                    <a:close/>
                    <a:moveTo>
                      <a:pt x="1717" y="520"/>
                    </a:moveTo>
                    <a:cubicBezTo>
                      <a:pt x="1714" y="514"/>
                      <a:pt x="1711" y="508"/>
                      <a:pt x="1709" y="502"/>
                    </a:cubicBezTo>
                    <a:cubicBezTo>
                      <a:pt x="1711" y="508"/>
                      <a:pt x="1714" y="514"/>
                      <a:pt x="1717" y="520"/>
                    </a:cubicBezTo>
                    <a:close/>
                    <a:moveTo>
                      <a:pt x="1707" y="499"/>
                    </a:moveTo>
                    <a:cubicBezTo>
                      <a:pt x="1705" y="493"/>
                      <a:pt x="1702" y="487"/>
                      <a:pt x="1699" y="480"/>
                    </a:cubicBezTo>
                    <a:cubicBezTo>
                      <a:pt x="1702" y="487"/>
                      <a:pt x="1705" y="493"/>
                      <a:pt x="1707" y="499"/>
                    </a:cubicBezTo>
                    <a:close/>
                    <a:moveTo>
                      <a:pt x="1397" y="1108"/>
                    </a:moveTo>
                    <a:cubicBezTo>
                      <a:pt x="1397" y="1109"/>
                      <a:pt x="1396" y="1110"/>
                      <a:pt x="1396" y="1111"/>
                    </a:cubicBezTo>
                    <a:cubicBezTo>
                      <a:pt x="1396" y="1110"/>
                      <a:pt x="1397" y="1109"/>
                      <a:pt x="1397" y="1108"/>
                    </a:cubicBezTo>
                    <a:cubicBezTo>
                      <a:pt x="1397" y="1108"/>
                      <a:pt x="1397" y="1108"/>
                      <a:pt x="1397" y="1108"/>
                    </a:cubicBezTo>
                    <a:close/>
                    <a:moveTo>
                      <a:pt x="1175" y="170"/>
                    </a:moveTo>
                    <a:cubicBezTo>
                      <a:pt x="1175" y="171"/>
                      <a:pt x="1175" y="171"/>
                      <a:pt x="1175" y="172"/>
                    </a:cubicBezTo>
                    <a:cubicBezTo>
                      <a:pt x="1175" y="171"/>
                      <a:pt x="1175" y="171"/>
                      <a:pt x="1175" y="170"/>
                    </a:cubicBezTo>
                    <a:close/>
                    <a:moveTo>
                      <a:pt x="1175" y="170"/>
                    </a:moveTo>
                    <a:cubicBezTo>
                      <a:pt x="1175" y="169"/>
                      <a:pt x="1175" y="169"/>
                      <a:pt x="1175" y="169"/>
                    </a:cubicBezTo>
                    <a:cubicBezTo>
                      <a:pt x="1175" y="169"/>
                      <a:pt x="1175" y="169"/>
                      <a:pt x="1175" y="170"/>
                    </a:cubicBezTo>
                    <a:close/>
                    <a:moveTo>
                      <a:pt x="1175" y="169"/>
                    </a:moveTo>
                    <a:cubicBezTo>
                      <a:pt x="1175" y="168"/>
                      <a:pt x="1176" y="168"/>
                      <a:pt x="1176" y="168"/>
                    </a:cubicBezTo>
                    <a:cubicBezTo>
                      <a:pt x="1176" y="168"/>
                      <a:pt x="1175" y="168"/>
                      <a:pt x="1175" y="169"/>
                    </a:cubicBezTo>
                    <a:close/>
                    <a:moveTo>
                      <a:pt x="1176" y="168"/>
                    </a:moveTo>
                    <a:cubicBezTo>
                      <a:pt x="1176" y="166"/>
                      <a:pt x="1178" y="165"/>
                      <a:pt x="1178" y="164"/>
                    </a:cubicBezTo>
                    <a:cubicBezTo>
                      <a:pt x="1178" y="164"/>
                      <a:pt x="1178" y="164"/>
                      <a:pt x="1178" y="164"/>
                    </a:cubicBezTo>
                    <a:cubicBezTo>
                      <a:pt x="1178" y="165"/>
                      <a:pt x="1176" y="166"/>
                      <a:pt x="1176" y="168"/>
                    </a:cubicBezTo>
                    <a:close/>
                    <a:moveTo>
                      <a:pt x="1179" y="163"/>
                    </a:moveTo>
                    <a:cubicBezTo>
                      <a:pt x="1179" y="163"/>
                      <a:pt x="1179" y="163"/>
                      <a:pt x="1179" y="163"/>
                    </a:cubicBezTo>
                    <a:cubicBezTo>
                      <a:pt x="1179" y="163"/>
                      <a:pt x="1180" y="164"/>
                      <a:pt x="1180" y="164"/>
                    </a:cubicBezTo>
                    <a:cubicBezTo>
                      <a:pt x="1180" y="164"/>
                      <a:pt x="1179" y="163"/>
                      <a:pt x="1179" y="163"/>
                    </a:cubicBezTo>
                    <a:close/>
                    <a:moveTo>
                      <a:pt x="1181" y="164"/>
                    </a:moveTo>
                    <a:cubicBezTo>
                      <a:pt x="1181" y="165"/>
                      <a:pt x="1182" y="165"/>
                      <a:pt x="1182" y="165"/>
                    </a:cubicBezTo>
                    <a:cubicBezTo>
                      <a:pt x="1182" y="165"/>
                      <a:pt x="1181" y="165"/>
                      <a:pt x="1181" y="164"/>
                    </a:cubicBezTo>
                    <a:close/>
                    <a:moveTo>
                      <a:pt x="1184" y="165"/>
                    </a:moveTo>
                    <a:cubicBezTo>
                      <a:pt x="1184" y="165"/>
                      <a:pt x="1184" y="166"/>
                      <a:pt x="1184" y="166"/>
                    </a:cubicBezTo>
                    <a:cubicBezTo>
                      <a:pt x="1184" y="166"/>
                      <a:pt x="1184" y="165"/>
                      <a:pt x="1184" y="165"/>
                    </a:cubicBezTo>
                    <a:close/>
                    <a:moveTo>
                      <a:pt x="1290" y="137"/>
                    </a:moveTo>
                    <a:cubicBezTo>
                      <a:pt x="1292" y="137"/>
                      <a:pt x="1293" y="137"/>
                      <a:pt x="1295" y="136"/>
                    </a:cubicBezTo>
                    <a:cubicBezTo>
                      <a:pt x="1293" y="137"/>
                      <a:pt x="1292" y="137"/>
                      <a:pt x="1290" y="137"/>
                    </a:cubicBezTo>
                    <a:close/>
                    <a:moveTo>
                      <a:pt x="1270" y="139"/>
                    </a:moveTo>
                    <a:cubicBezTo>
                      <a:pt x="1272" y="138"/>
                      <a:pt x="1274" y="138"/>
                      <a:pt x="1276" y="138"/>
                    </a:cubicBezTo>
                    <a:cubicBezTo>
                      <a:pt x="1274" y="138"/>
                      <a:pt x="1272" y="138"/>
                      <a:pt x="1270" y="139"/>
                    </a:cubicBezTo>
                    <a:close/>
                    <a:moveTo>
                      <a:pt x="1280" y="138"/>
                    </a:moveTo>
                    <a:cubicBezTo>
                      <a:pt x="1282" y="138"/>
                      <a:pt x="1284" y="137"/>
                      <a:pt x="1286" y="137"/>
                    </a:cubicBezTo>
                    <a:cubicBezTo>
                      <a:pt x="1284" y="137"/>
                      <a:pt x="1282" y="138"/>
                      <a:pt x="1280" y="138"/>
                    </a:cubicBezTo>
                    <a:close/>
                    <a:moveTo>
                      <a:pt x="1218" y="147"/>
                    </a:moveTo>
                    <a:cubicBezTo>
                      <a:pt x="1231" y="144"/>
                      <a:pt x="1245" y="141"/>
                      <a:pt x="1259" y="140"/>
                    </a:cubicBezTo>
                    <a:cubicBezTo>
                      <a:pt x="1245" y="141"/>
                      <a:pt x="1231" y="144"/>
                      <a:pt x="1218" y="147"/>
                    </a:cubicBezTo>
                    <a:close/>
                    <a:moveTo>
                      <a:pt x="1260" y="140"/>
                    </a:moveTo>
                    <a:cubicBezTo>
                      <a:pt x="1262" y="139"/>
                      <a:pt x="1265" y="139"/>
                      <a:pt x="1267" y="139"/>
                    </a:cubicBezTo>
                    <a:cubicBezTo>
                      <a:pt x="1265" y="139"/>
                      <a:pt x="1262" y="139"/>
                      <a:pt x="1260" y="140"/>
                    </a:cubicBezTo>
                    <a:close/>
                    <a:moveTo>
                      <a:pt x="1179" y="163"/>
                    </a:moveTo>
                    <a:cubicBezTo>
                      <a:pt x="1189" y="156"/>
                      <a:pt x="1203" y="151"/>
                      <a:pt x="1218" y="147"/>
                    </a:cubicBezTo>
                    <a:cubicBezTo>
                      <a:pt x="1203" y="151"/>
                      <a:pt x="1189" y="156"/>
                      <a:pt x="1179" y="163"/>
                    </a:cubicBezTo>
                    <a:close/>
                    <a:moveTo>
                      <a:pt x="1175" y="166"/>
                    </a:moveTo>
                    <a:cubicBezTo>
                      <a:pt x="1176" y="165"/>
                      <a:pt x="1177" y="164"/>
                      <a:pt x="1178" y="164"/>
                    </a:cubicBezTo>
                    <a:cubicBezTo>
                      <a:pt x="1177" y="164"/>
                      <a:pt x="1176" y="165"/>
                      <a:pt x="1175" y="166"/>
                    </a:cubicBezTo>
                    <a:close/>
                    <a:moveTo>
                      <a:pt x="1170" y="170"/>
                    </a:moveTo>
                    <a:cubicBezTo>
                      <a:pt x="1171" y="170"/>
                      <a:pt x="1171" y="169"/>
                      <a:pt x="1172" y="169"/>
                    </a:cubicBezTo>
                    <a:cubicBezTo>
                      <a:pt x="1171" y="169"/>
                      <a:pt x="1171" y="170"/>
                      <a:pt x="1170" y="170"/>
                    </a:cubicBezTo>
                    <a:close/>
                    <a:moveTo>
                      <a:pt x="1330" y="959"/>
                    </a:moveTo>
                    <a:cubicBezTo>
                      <a:pt x="1330" y="959"/>
                      <a:pt x="1330" y="959"/>
                      <a:pt x="1330" y="958"/>
                    </a:cubicBezTo>
                    <a:cubicBezTo>
                      <a:pt x="1330" y="959"/>
                      <a:pt x="1330" y="959"/>
                      <a:pt x="1330" y="959"/>
                    </a:cubicBezTo>
                    <a:close/>
                    <a:moveTo>
                      <a:pt x="1233" y="953"/>
                    </a:moveTo>
                    <a:cubicBezTo>
                      <a:pt x="1234" y="955"/>
                      <a:pt x="1236" y="956"/>
                      <a:pt x="1238" y="958"/>
                    </a:cubicBezTo>
                    <a:cubicBezTo>
                      <a:pt x="1238" y="958"/>
                      <a:pt x="1238" y="958"/>
                      <a:pt x="1237" y="958"/>
                    </a:cubicBezTo>
                    <a:cubicBezTo>
                      <a:pt x="1238" y="958"/>
                      <a:pt x="1238" y="958"/>
                      <a:pt x="1238" y="958"/>
                    </a:cubicBezTo>
                    <a:cubicBezTo>
                      <a:pt x="1236" y="956"/>
                      <a:pt x="1234" y="955"/>
                      <a:pt x="1233" y="953"/>
                    </a:cubicBezTo>
                    <a:cubicBezTo>
                      <a:pt x="1233" y="953"/>
                      <a:pt x="1233" y="953"/>
                      <a:pt x="1233" y="953"/>
                    </a:cubicBezTo>
                    <a:cubicBezTo>
                      <a:pt x="1233" y="953"/>
                      <a:pt x="1233" y="953"/>
                      <a:pt x="1233" y="953"/>
                    </a:cubicBezTo>
                    <a:close/>
                    <a:moveTo>
                      <a:pt x="1237" y="958"/>
                    </a:moveTo>
                    <a:cubicBezTo>
                      <a:pt x="1237" y="958"/>
                      <a:pt x="1237" y="958"/>
                      <a:pt x="1237" y="958"/>
                    </a:cubicBezTo>
                    <a:cubicBezTo>
                      <a:pt x="1237" y="958"/>
                      <a:pt x="1237" y="958"/>
                      <a:pt x="1237" y="958"/>
                    </a:cubicBezTo>
                    <a:close/>
                    <a:moveTo>
                      <a:pt x="1236" y="957"/>
                    </a:moveTo>
                    <a:cubicBezTo>
                      <a:pt x="1236" y="957"/>
                      <a:pt x="1236" y="957"/>
                      <a:pt x="1236" y="957"/>
                    </a:cubicBezTo>
                    <a:cubicBezTo>
                      <a:pt x="1236" y="957"/>
                      <a:pt x="1236" y="957"/>
                      <a:pt x="1236" y="957"/>
                    </a:cubicBezTo>
                    <a:close/>
                    <a:moveTo>
                      <a:pt x="1236" y="957"/>
                    </a:moveTo>
                    <a:cubicBezTo>
                      <a:pt x="1235" y="957"/>
                      <a:pt x="1235" y="957"/>
                      <a:pt x="1235" y="957"/>
                    </a:cubicBezTo>
                    <a:cubicBezTo>
                      <a:pt x="1235" y="957"/>
                      <a:pt x="1235" y="957"/>
                      <a:pt x="1236" y="957"/>
                    </a:cubicBezTo>
                    <a:close/>
                    <a:moveTo>
                      <a:pt x="1235" y="956"/>
                    </a:moveTo>
                    <a:cubicBezTo>
                      <a:pt x="1235" y="956"/>
                      <a:pt x="1235" y="956"/>
                      <a:pt x="1235" y="956"/>
                    </a:cubicBezTo>
                    <a:cubicBezTo>
                      <a:pt x="1235" y="956"/>
                      <a:pt x="1235" y="956"/>
                      <a:pt x="1235" y="956"/>
                    </a:cubicBezTo>
                    <a:close/>
                    <a:moveTo>
                      <a:pt x="1234" y="955"/>
                    </a:moveTo>
                    <a:cubicBezTo>
                      <a:pt x="1234" y="955"/>
                      <a:pt x="1234" y="955"/>
                      <a:pt x="1234" y="955"/>
                    </a:cubicBezTo>
                    <a:cubicBezTo>
                      <a:pt x="1234" y="955"/>
                      <a:pt x="1234" y="955"/>
                      <a:pt x="1234" y="955"/>
                    </a:cubicBezTo>
                    <a:close/>
                    <a:moveTo>
                      <a:pt x="1229" y="955"/>
                    </a:moveTo>
                    <a:cubicBezTo>
                      <a:pt x="1229" y="954"/>
                      <a:pt x="1229" y="954"/>
                      <a:pt x="1229" y="953"/>
                    </a:cubicBezTo>
                    <a:cubicBezTo>
                      <a:pt x="1229" y="954"/>
                      <a:pt x="1229" y="954"/>
                      <a:pt x="1229" y="955"/>
                    </a:cubicBezTo>
                    <a:close/>
                    <a:moveTo>
                      <a:pt x="1230" y="953"/>
                    </a:moveTo>
                    <a:cubicBezTo>
                      <a:pt x="1230" y="953"/>
                      <a:pt x="1230" y="953"/>
                      <a:pt x="1230" y="953"/>
                    </a:cubicBezTo>
                    <a:cubicBezTo>
                      <a:pt x="1230" y="953"/>
                      <a:pt x="1230" y="953"/>
                      <a:pt x="1230" y="953"/>
                    </a:cubicBezTo>
                    <a:close/>
                    <a:moveTo>
                      <a:pt x="1230" y="952"/>
                    </a:moveTo>
                    <a:cubicBezTo>
                      <a:pt x="1230" y="952"/>
                      <a:pt x="1230" y="952"/>
                      <a:pt x="1230" y="952"/>
                    </a:cubicBezTo>
                    <a:cubicBezTo>
                      <a:pt x="1230" y="952"/>
                      <a:pt x="1230" y="952"/>
                      <a:pt x="1230" y="952"/>
                    </a:cubicBezTo>
                    <a:close/>
                    <a:moveTo>
                      <a:pt x="1330" y="960"/>
                    </a:moveTo>
                    <a:cubicBezTo>
                      <a:pt x="1330" y="960"/>
                      <a:pt x="1330" y="960"/>
                      <a:pt x="1330" y="960"/>
                    </a:cubicBezTo>
                    <a:cubicBezTo>
                      <a:pt x="1330" y="960"/>
                      <a:pt x="1330" y="960"/>
                      <a:pt x="1330" y="960"/>
                    </a:cubicBezTo>
                    <a:close/>
                    <a:moveTo>
                      <a:pt x="1330" y="962"/>
                    </a:moveTo>
                    <a:cubicBezTo>
                      <a:pt x="1329" y="962"/>
                      <a:pt x="1329" y="962"/>
                      <a:pt x="1329" y="962"/>
                    </a:cubicBezTo>
                    <a:cubicBezTo>
                      <a:pt x="1329" y="962"/>
                      <a:pt x="1329" y="962"/>
                      <a:pt x="1330" y="962"/>
                    </a:cubicBezTo>
                    <a:close/>
                    <a:moveTo>
                      <a:pt x="1328" y="953"/>
                    </a:moveTo>
                    <a:cubicBezTo>
                      <a:pt x="1328" y="953"/>
                      <a:pt x="1329" y="953"/>
                      <a:pt x="1329" y="953"/>
                    </a:cubicBezTo>
                    <a:cubicBezTo>
                      <a:pt x="1329" y="953"/>
                      <a:pt x="1328" y="953"/>
                      <a:pt x="1328" y="953"/>
                    </a:cubicBezTo>
                    <a:close/>
                    <a:moveTo>
                      <a:pt x="1329" y="954"/>
                    </a:moveTo>
                    <a:cubicBezTo>
                      <a:pt x="1329" y="954"/>
                      <a:pt x="1329" y="954"/>
                      <a:pt x="1329" y="955"/>
                    </a:cubicBezTo>
                    <a:cubicBezTo>
                      <a:pt x="1329" y="954"/>
                      <a:pt x="1329" y="954"/>
                      <a:pt x="1329" y="954"/>
                    </a:cubicBezTo>
                    <a:close/>
                    <a:moveTo>
                      <a:pt x="1330" y="955"/>
                    </a:moveTo>
                    <a:cubicBezTo>
                      <a:pt x="1330" y="956"/>
                      <a:pt x="1330" y="956"/>
                      <a:pt x="1330" y="956"/>
                    </a:cubicBezTo>
                    <a:cubicBezTo>
                      <a:pt x="1330" y="956"/>
                      <a:pt x="1330" y="956"/>
                      <a:pt x="1330" y="955"/>
                    </a:cubicBezTo>
                    <a:close/>
                    <a:moveTo>
                      <a:pt x="1330" y="957"/>
                    </a:moveTo>
                    <a:cubicBezTo>
                      <a:pt x="1330" y="957"/>
                      <a:pt x="1330" y="957"/>
                      <a:pt x="1330" y="957"/>
                    </a:cubicBezTo>
                    <a:cubicBezTo>
                      <a:pt x="1330" y="957"/>
                      <a:pt x="1330" y="957"/>
                      <a:pt x="1330" y="957"/>
                    </a:cubicBezTo>
                    <a:close/>
                    <a:moveTo>
                      <a:pt x="1326" y="950"/>
                    </a:moveTo>
                    <a:cubicBezTo>
                      <a:pt x="1326" y="950"/>
                      <a:pt x="1326" y="950"/>
                      <a:pt x="1326" y="950"/>
                    </a:cubicBezTo>
                    <a:cubicBezTo>
                      <a:pt x="1326" y="950"/>
                      <a:pt x="1326" y="950"/>
                      <a:pt x="1326" y="950"/>
                    </a:cubicBezTo>
                    <a:close/>
                    <a:moveTo>
                      <a:pt x="1325" y="949"/>
                    </a:moveTo>
                    <a:cubicBezTo>
                      <a:pt x="1325" y="949"/>
                      <a:pt x="1324" y="949"/>
                      <a:pt x="1324" y="949"/>
                    </a:cubicBezTo>
                    <a:cubicBezTo>
                      <a:pt x="1324" y="949"/>
                      <a:pt x="1325" y="949"/>
                      <a:pt x="1325" y="949"/>
                    </a:cubicBezTo>
                    <a:close/>
                    <a:moveTo>
                      <a:pt x="1323" y="948"/>
                    </a:moveTo>
                    <a:cubicBezTo>
                      <a:pt x="1323" y="948"/>
                      <a:pt x="1323" y="948"/>
                      <a:pt x="1323" y="948"/>
                    </a:cubicBezTo>
                    <a:cubicBezTo>
                      <a:pt x="1323" y="948"/>
                      <a:pt x="1323" y="948"/>
                      <a:pt x="1323" y="948"/>
                    </a:cubicBezTo>
                    <a:close/>
                    <a:moveTo>
                      <a:pt x="1322" y="947"/>
                    </a:moveTo>
                    <a:cubicBezTo>
                      <a:pt x="1322" y="947"/>
                      <a:pt x="1322" y="947"/>
                      <a:pt x="1321" y="947"/>
                    </a:cubicBezTo>
                    <a:cubicBezTo>
                      <a:pt x="1322" y="947"/>
                      <a:pt x="1322" y="947"/>
                      <a:pt x="1322" y="947"/>
                    </a:cubicBezTo>
                    <a:close/>
                    <a:moveTo>
                      <a:pt x="1318" y="944"/>
                    </a:moveTo>
                    <a:cubicBezTo>
                      <a:pt x="1318" y="944"/>
                      <a:pt x="1318" y="944"/>
                      <a:pt x="1318" y="944"/>
                    </a:cubicBezTo>
                    <a:cubicBezTo>
                      <a:pt x="1318" y="944"/>
                      <a:pt x="1318" y="944"/>
                      <a:pt x="1318" y="944"/>
                    </a:cubicBezTo>
                    <a:cubicBezTo>
                      <a:pt x="1318" y="944"/>
                      <a:pt x="1318" y="944"/>
                      <a:pt x="1318" y="944"/>
                    </a:cubicBezTo>
                    <a:close/>
                    <a:moveTo>
                      <a:pt x="1282" y="887"/>
                    </a:moveTo>
                    <a:cubicBezTo>
                      <a:pt x="1281" y="886"/>
                      <a:pt x="1279" y="885"/>
                      <a:pt x="1278" y="884"/>
                    </a:cubicBezTo>
                    <a:cubicBezTo>
                      <a:pt x="1279" y="885"/>
                      <a:pt x="1281" y="886"/>
                      <a:pt x="1282" y="887"/>
                    </a:cubicBezTo>
                    <a:close/>
                    <a:moveTo>
                      <a:pt x="1290" y="894"/>
                    </a:moveTo>
                    <a:cubicBezTo>
                      <a:pt x="1292" y="895"/>
                      <a:pt x="1294" y="897"/>
                      <a:pt x="1296" y="898"/>
                    </a:cubicBezTo>
                    <a:cubicBezTo>
                      <a:pt x="1294" y="897"/>
                      <a:pt x="1292" y="895"/>
                      <a:pt x="1290" y="894"/>
                    </a:cubicBezTo>
                    <a:close/>
                    <a:moveTo>
                      <a:pt x="1303" y="904"/>
                    </a:moveTo>
                    <a:cubicBezTo>
                      <a:pt x="1307" y="907"/>
                      <a:pt x="1311" y="910"/>
                      <a:pt x="1315" y="912"/>
                    </a:cubicBezTo>
                    <a:cubicBezTo>
                      <a:pt x="1315" y="912"/>
                      <a:pt x="1315" y="912"/>
                      <a:pt x="1315" y="912"/>
                    </a:cubicBezTo>
                    <a:cubicBezTo>
                      <a:pt x="1311" y="910"/>
                      <a:pt x="1307" y="907"/>
                      <a:pt x="1303" y="904"/>
                    </a:cubicBezTo>
                    <a:close/>
                    <a:moveTo>
                      <a:pt x="1339" y="931"/>
                    </a:moveTo>
                    <a:cubicBezTo>
                      <a:pt x="1339" y="931"/>
                      <a:pt x="1339" y="931"/>
                      <a:pt x="1339" y="931"/>
                    </a:cubicBezTo>
                    <a:cubicBezTo>
                      <a:pt x="1339" y="931"/>
                      <a:pt x="1339" y="931"/>
                      <a:pt x="1339" y="931"/>
                    </a:cubicBezTo>
                    <a:cubicBezTo>
                      <a:pt x="1339" y="931"/>
                      <a:pt x="1339" y="931"/>
                      <a:pt x="1339" y="931"/>
                    </a:cubicBezTo>
                    <a:close/>
                    <a:moveTo>
                      <a:pt x="1354" y="943"/>
                    </a:moveTo>
                    <a:cubicBezTo>
                      <a:pt x="1353" y="942"/>
                      <a:pt x="1352" y="942"/>
                      <a:pt x="1352" y="941"/>
                    </a:cubicBezTo>
                    <a:cubicBezTo>
                      <a:pt x="1352" y="942"/>
                      <a:pt x="1353" y="942"/>
                      <a:pt x="1354" y="943"/>
                    </a:cubicBezTo>
                    <a:close/>
                    <a:moveTo>
                      <a:pt x="1395" y="1111"/>
                    </a:moveTo>
                    <a:cubicBezTo>
                      <a:pt x="1395" y="1112"/>
                      <a:pt x="1395" y="1112"/>
                      <a:pt x="1395" y="1112"/>
                    </a:cubicBezTo>
                    <a:cubicBezTo>
                      <a:pt x="1395" y="1112"/>
                      <a:pt x="1395" y="1112"/>
                      <a:pt x="1395" y="1111"/>
                    </a:cubicBezTo>
                    <a:close/>
                    <a:moveTo>
                      <a:pt x="1394" y="1112"/>
                    </a:moveTo>
                    <a:cubicBezTo>
                      <a:pt x="1394" y="1113"/>
                      <a:pt x="1394" y="1113"/>
                      <a:pt x="1394" y="1113"/>
                    </a:cubicBezTo>
                    <a:cubicBezTo>
                      <a:pt x="1394" y="1113"/>
                      <a:pt x="1394" y="1113"/>
                      <a:pt x="1394" y="1112"/>
                    </a:cubicBezTo>
                    <a:close/>
                    <a:moveTo>
                      <a:pt x="1393" y="1113"/>
                    </a:moveTo>
                    <a:cubicBezTo>
                      <a:pt x="1393" y="1113"/>
                      <a:pt x="1393" y="1113"/>
                      <a:pt x="1392" y="1113"/>
                    </a:cubicBezTo>
                    <a:cubicBezTo>
                      <a:pt x="1393" y="1113"/>
                      <a:pt x="1393" y="1113"/>
                      <a:pt x="1393" y="1113"/>
                    </a:cubicBezTo>
                    <a:close/>
                    <a:moveTo>
                      <a:pt x="1391" y="1114"/>
                    </a:moveTo>
                    <a:cubicBezTo>
                      <a:pt x="1391" y="1114"/>
                      <a:pt x="1391" y="1114"/>
                      <a:pt x="1391" y="1114"/>
                    </a:cubicBezTo>
                    <a:cubicBezTo>
                      <a:pt x="1391" y="1114"/>
                      <a:pt x="1391" y="1114"/>
                      <a:pt x="1391" y="1114"/>
                    </a:cubicBezTo>
                    <a:close/>
                    <a:moveTo>
                      <a:pt x="1399" y="1106"/>
                    </a:moveTo>
                    <a:cubicBezTo>
                      <a:pt x="1399" y="1106"/>
                      <a:pt x="1398" y="1106"/>
                      <a:pt x="1398" y="1106"/>
                    </a:cubicBezTo>
                    <a:cubicBezTo>
                      <a:pt x="1398" y="1106"/>
                      <a:pt x="1399" y="1106"/>
                      <a:pt x="1399" y="1106"/>
                    </a:cubicBezTo>
                    <a:close/>
                    <a:moveTo>
                      <a:pt x="1398" y="1107"/>
                    </a:moveTo>
                    <a:cubicBezTo>
                      <a:pt x="1398" y="1107"/>
                      <a:pt x="1398" y="1107"/>
                      <a:pt x="1397" y="1108"/>
                    </a:cubicBezTo>
                    <a:cubicBezTo>
                      <a:pt x="1397" y="1108"/>
                      <a:pt x="1397" y="1108"/>
                      <a:pt x="1397" y="1108"/>
                    </a:cubicBezTo>
                    <a:cubicBezTo>
                      <a:pt x="1398" y="1107"/>
                      <a:pt x="1398" y="1107"/>
                      <a:pt x="1398" y="1107"/>
                    </a:cubicBezTo>
                    <a:close/>
                    <a:moveTo>
                      <a:pt x="1406" y="1104"/>
                    </a:moveTo>
                    <a:cubicBezTo>
                      <a:pt x="1405" y="1104"/>
                      <a:pt x="1405" y="1104"/>
                      <a:pt x="1404" y="1104"/>
                    </a:cubicBezTo>
                    <a:cubicBezTo>
                      <a:pt x="1405" y="1104"/>
                      <a:pt x="1405" y="1104"/>
                      <a:pt x="1406" y="1104"/>
                    </a:cubicBezTo>
                    <a:close/>
                    <a:moveTo>
                      <a:pt x="1403" y="1104"/>
                    </a:moveTo>
                    <a:cubicBezTo>
                      <a:pt x="1403" y="1104"/>
                      <a:pt x="1403" y="1104"/>
                      <a:pt x="1402" y="1104"/>
                    </a:cubicBezTo>
                    <a:cubicBezTo>
                      <a:pt x="1403" y="1104"/>
                      <a:pt x="1403" y="1104"/>
                      <a:pt x="1403" y="1104"/>
                    </a:cubicBezTo>
                    <a:close/>
                    <a:moveTo>
                      <a:pt x="1401" y="1104"/>
                    </a:moveTo>
                    <a:cubicBezTo>
                      <a:pt x="1401" y="1104"/>
                      <a:pt x="1401" y="1104"/>
                      <a:pt x="1400" y="1105"/>
                    </a:cubicBezTo>
                    <a:cubicBezTo>
                      <a:pt x="1401" y="1104"/>
                      <a:pt x="1401" y="1104"/>
                      <a:pt x="1401" y="1104"/>
                    </a:cubicBezTo>
                    <a:close/>
                    <a:moveTo>
                      <a:pt x="1400" y="1105"/>
                    </a:moveTo>
                    <a:cubicBezTo>
                      <a:pt x="1400" y="1105"/>
                      <a:pt x="1399" y="1105"/>
                      <a:pt x="1399" y="1105"/>
                    </a:cubicBezTo>
                    <a:cubicBezTo>
                      <a:pt x="1399" y="1105"/>
                      <a:pt x="1400" y="1105"/>
                      <a:pt x="1400" y="1105"/>
                    </a:cubicBezTo>
                    <a:close/>
                    <a:moveTo>
                      <a:pt x="1409" y="1104"/>
                    </a:moveTo>
                    <a:cubicBezTo>
                      <a:pt x="1408" y="1104"/>
                      <a:pt x="1408" y="1104"/>
                      <a:pt x="1408" y="1104"/>
                    </a:cubicBezTo>
                    <a:cubicBezTo>
                      <a:pt x="1408" y="1104"/>
                      <a:pt x="1408" y="1104"/>
                      <a:pt x="1409" y="1104"/>
                    </a:cubicBezTo>
                    <a:close/>
                    <a:moveTo>
                      <a:pt x="476" y="321"/>
                    </a:moveTo>
                    <a:cubicBezTo>
                      <a:pt x="476" y="320"/>
                      <a:pt x="477" y="320"/>
                      <a:pt x="477" y="320"/>
                    </a:cubicBezTo>
                    <a:cubicBezTo>
                      <a:pt x="477" y="320"/>
                      <a:pt x="476" y="320"/>
                      <a:pt x="476" y="321"/>
                    </a:cubicBezTo>
                    <a:close/>
                    <a:moveTo>
                      <a:pt x="405" y="430"/>
                    </a:moveTo>
                    <a:cubicBezTo>
                      <a:pt x="404" y="431"/>
                      <a:pt x="404" y="433"/>
                      <a:pt x="403" y="434"/>
                    </a:cubicBezTo>
                    <a:cubicBezTo>
                      <a:pt x="404" y="433"/>
                      <a:pt x="404" y="431"/>
                      <a:pt x="405" y="430"/>
                    </a:cubicBezTo>
                    <a:close/>
                    <a:moveTo>
                      <a:pt x="402" y="435"/>
                    </a:moveTo>
                    <a:cubicBezTo>
                      <a:pt x="401" y="437"/>
                      <a:pt x="400" y="439"/>
                      <a:pt x="399" y="440"/>
                    </a:cubicBezTo>
                    <a:cubicBezTo>
                      <a:pt x="400" y="439"/>
                      <a:pt x="401" y="437"/>
                      <a:pt x="402" y="435"/>
                    </a:cubicBezTo>
                    <a:close/>
                    <a:moveTo>
                      <a:pt x="399" y="441"/>
                    </a:moveTo>
                    <a:cubicBezTo>
                      <a:pt x="391" y="455"/>
                      <a:pt x="384" y="471"/>
                      <a:pt x="374" y="484"/>
                    </a:cubicBezTo>
                    <a:cubicBezTo>
                      <a:pt x="384" y="471"/>
                      <a:pt x="391" y="455"/>
                      <a:pt x="399" y="441"/>
                    </a:cubicBezTo>
                    <a:close/>
                    <a:moveTo>
                      <a:pt x="362" y="497"/>
                    </a:moveTo>
                    <a:cubicBezTo>
                      <a:pt x="364" y="496"/>
                      <a:pt x="365" y="495"/>
                      <a:pt x="366" y="493"/>
                    </a:cubicBezTo>
                    <a:cubicBezTo>
                      <a:pt x="365" y="495"/>
                      <a:pt x="364" y="496"/>
                      <a:pt x="362" y="497"/>
                    </a:cubicBezTo>
                    <a:close/>
                    <a:moveTo>
                      <a:pt x="366" y="493"/>
                    </a:moveTo>
                    <a:cubicBezTo>
                      <a:pt x="368" y="492"/>
                      <a:pt x="369" y="490"/>
                      <a:pt x="370" y="489"/>
                    </a:cubicBezTo>
                    <a:cubicBezTo>
                      <a:pt x="369" y="490"/>
                      <a:pt x="368" y="492"/>
                      <a:pt x="366" y="493"/>
                    </a:cubicBezTo>
                    <a:close/>
                    <a:moveTo>
                      <a:pt x="370" y="489"/>
                    </a:moveTo>
                    <a:cubicBezTo>
                      <a:pt x="371" y="487"/>
                      <a:pt x="373" y="486"/>
                      <a:pt x="374" y="484"/>
                    </a:cubicBezTo>
                    <a:cubicBezTo>
                      <a:pt x="373" y="486"/>
                      <a:pt x="371" y="487"/>
                      <a:pt x="370" y="489"/>
                    </a:cubicBezTo>
                    <a:close/>
                    <a:moveTo>
                      <a:pt x="406" y="428"/>
                    </a:moveTo>
                    <a:cubicBezTo>
                      <a:pt x="407" y="427"/>
                      <a:pt x="408" y="426"/>
                      <a:pt x="409" y="425"/>
                    </a:cubicBezTo>
                    <a:cubicBezTo>
                      <a:pt x="408" y="426"/>
                      <a:pt x="407" y="427"/>
                      <a:pt x="406" y="428"/>
                    </a:cubicBezTo>
                    <a:close/>
                    <a:moveTo>
                      <a:pt x="353" y="505"/>
                    </a:moveTo>
                    <a:cubicBezTo>
                      <a:pt x="356" y="503"/>
                      <a:pt x="358" y="501"/>
                      <a:pt x="360" y="500"/>
                    </a:cubicBezTo>
                    <a:cubicBezTo>
                      <a:pt x="358" y="501"/>
                      <a:pt x="356" y="503"/>
                      <a:pt x="353" y="505"/>
                    </a:cubicBezTo>
                    <a:close/>
                    <a:moveTo>
                      <a:pt x="758" y="873"/>
                    </a:moveTo>
                    <a:cubicBezTo>
                      <a:pt x="758" y="873"/>
                      <a:pt x="758" y="873"/>
                      <a:pt x="758" y="873"/>
                    </a:cubicBezTo>
                    <a:cubicBezTo>
                      <a:pt x="758" y="873"/>
                      <a:pt x="758" y="873"/>
                      <a:pt x="758" y="873"/>
                    </a:cubicBezTo>
                    <a:close/>
                    <a:moveTo>
                      <a:pt x="759" y="872"/>
                    </a:moveTo>
                    <a:cubicBezTo>
                      <a:pt x="759" y="872"/>
                      <a:pt x="759" y="872"/>
                      <a:pt x="759" y="872"/>
                    </a:cubicBezTo>
                    <a:cubicBezTo>
                      <a:pt x="759" y="872"/>
                      <a:pt x="759" y="872"/>
                      <a:pt x="759" y="872"/>
                    </a:cubicBezTo>
                    <a:close/>
                    <a:moveTo>
                      <a:pt x="759" y="871"/>
                    </a:moveTo>
                    <a:cubicBezTo>
                      <a:pt x="759" y="871"/>
                      <a:pt x="759" y="871"/>
                      <a:pt x="759" y="871"/>
                    </a:cubicBezTo>
                    <a:close/>
                    <a:moveTo>
                      <a:pt x="765" y="878"/>
                    </a:moveTo>
                    <a:cubicBezTo>
                      <a:pt x="763" y="877"/>
                      <a:pt x="762" y="875"/>
                      <a:pt x="759" y="874"/>
                    </a:cubicBezTo>
                    <a:cubicBezTo>
                      <a:pt x="762" y="875"/>
                      <a:pt x="763" y="877"/>
                      <a:pt x="765" y="878"/>
                    </a:cubicBezTo>
                    <a:close/>
                    <a:moveTo>
                      <a:pt x="760" y="870"/>
                    </a:moveTo>
                    <a:cubicBezTo>
                      <a:pt x="760" y="870"/>
                      <a:pt x="760" y="870"/>
                      <a:pt x="760" y="870"/>
                    </a:cubicBezTo>
                    <a:cubicBezTo>
                      <a:pt x="760" y="870"/>
                      <a:pt x="760" y="870"/>
                      <a:pt x="760" y="870"/>
                    </a:cubicBezTo>
                    <a:close/>
                    <a:moveTo>
                      <a:pt x="761" y="870"/>
                    </a:moveTo>
                    <a:cubicBezTo>
                      <a:pt x="761" y="870"/>
                      <a:pt x="761" y="870"/>
                      <a:pt x="761" y="870"/>
                    </a:cubicBezTo>
                    <a:cubicBezTo>
                      <a:pt x="761" y="870"/>
                      <a:pt x="761" y="870"/>
                      <a:pt x="761" y="870"/>
                    </a:cubicBezTo>
                    <a:close/>
                    <a:moveTo>
                      <a:pt x="762" y="871"/>
                    </a:moveTo>
                    <a:cubicBezTo>
                      <a:pt x="762" y="871"/>
                      <a:pt x="762" y="871"/>
                      <a:pt x="762" y="871"/>
                    </a:cubicBezTo>
                    <a:cubicBezTo>
                      <a:pt x="762" y="871"/>
                      <a:pt x="762" y="871"/>
                      <a:pt x="762" y="871"/>
                    </a:cubicBezTo>
                    <a:close/>
                    <a:moveTo>
                      <a:pt x="763" y="871"/>
                    </a:moveTo>
                    <a:cubicBezTo>
                      <a:pt x="763" y="871"/>
                      <a:pt x="763" y="871"/>
                      <a:pt x="763" y="871"/>
                    </a:cubicBezTo>
                    <a:cubicBezTo>
                      <a:pt x="763" y="871"/>
                      <a:pt x="763" y="871"/>
                      <a:pt x="763" y="871"/>
                    </a:cubicBezTo>
                    <a:close/>
                    <a:moveTo>
                      <a:pt x="763" y="871"/>
                    </a:moveTo>
                    <a:cubicBezTo>
                      <a:pt x="764" y="871"/>
                      <a:pt x="764" y="871"/>
                      <a:pt x="764" y="871"/>
                    </a:cubicBezTo>
                    <a:cubicBezTo>
                      <a:pt x="764" y="871"/>
                      <a:pt x="764" y="871"/>
                      <a:pt x="763" y="871"/>
                    </a:cubicBezTo>
                    <a:close/>
                    <a:moveTo>
                      <a:pt x="767" y="877"/>
                    </a:moveTo>
                    <a:cubicBezTo>
                      <a:pt x="767" y="876"/>
                      <a:pt x="767" y="876"/>
                      <a:pt x="767" y="876"/>
                    </a:cubicBezTo>
                    <a:cubicBezTo>
                      <a:pt x="767" y="876"/>
                      <a:pt x="767" y="876"/>
                      <a:pt x="767" y="877"/>
                    </a:cubicBezTo>
                    <a:close/>
                    <a:moveTo>
                      <a:pt x="767" y="875"/>
                    </a:moveTo>
                    <a:cubicBezTo>
                      <a:pt x="767" y="875"/>
                      <a:pt x="767" y="876"/>
                      <a:pt x="767" y="876"/>
                    </a:cubicBezTo>
                    <a:cubicBezTo>
                      <a:pt x="767" y="876"/>
                      <a:pt x="767" y="875"/>
                      <a:pt x="767" y="875"/>
                    </a:cubicBezTo>
                    <a:close/>
                    <a:moveTo>
                      <a:pt x="764" y="872"/>
                    </a:moveTo>
                    <a:cubicBezTo>
                      <a:pt x="764" y="872"/>
                      <a:pt x="764" y="872"/>
                      <a:pt x="765" y="872"/>
                    </a:cubicBezTo>
                    <a:cubicBezTo>
                      <a:pt x="764" y="872"/>
                      <a:pt x="764" y="872"/>
                      <a:pt x="764" y="872"/>
                    </a:cubicBezTo>
                    <a:close/>
                    <a:moveTo>
                      <a:pt x="765" y="872"/>
                    </a:moveTo>
                    <a:cubicBezTo>
                      <a:pt x="765" y="872"/>
                      <a:pt x="765" y="872"/>
                      <a:pt x="765" y="873"/>
                    </a:cubicBezTo>
                    <a:cubicBezTo>
                      <a:pt x="765" y="872"/>
                      <a:pt x="765" y="872"/>
                      <a:pt x="765" y="872"/>
                    </a:cubicBezTo>
                    <a:close/>
                    <a:moveTo>
                      <a:pt x="766" y="873"/>
                    </a:moveTo>
                    <a:cubicBezTo>
                      <a:pt x="766" y="873"/>
                      <a:pt x="766" y="873"/>
                      <a:pt x="766" y="873"/>
                    </a:cubicBezTo>
                    <a:cubicBezTo>
                      <a:pt x="766" y="873"/>
                      <a:pt x="766" y="873"/>
                      <a:pt x="766" y="873"/>
                    </a:cubicBezTo>
                    <a:close/>
                    <a:moveTo>
                      <a:pt x="766" y="874"/>
                    </a:moveTo>
                    <a:cubicBezTo>
                      <a:pt x="766" y="874"/>
                      <a:pt x="767" y="874"/>
                      <a:pt x="767" y="874"/>
                    </a:cubicBezTo>
                    <a:cubicBezTo>
                      <a:pt x="767" y="874"/>
                      <a:pt x="766" y="874"/>
                      <a:pt x="766" y="874"/>
                    </a:cubicBezTo>
                    <a:close/>
                    <a:moveTo>
                      <a:pt x="767" y="874"/>
                    </a:moveTo>
                    <a:cubicBezTo>
                      <a:pt x="767" y="875"/>
                      <a:pt x="767" y="875"/>
                      <a:pt x="767" y="875"/>
                    </a:cubicBezTo>
                    <a:cubicBezTo>
                      <a:pt x="767" y="875"/>
                      <a:pt x="767" y="875"/>
                      <a:pt x="767" y="874"/>
                    </a:cubicBezTo>
                    <a:close/>
                    <a:moveTo>
                      <a:pt x="767" y="880"/>
                    </a:moveTo>
                    <a:cubicBezTo>
                      <a:pt x="767" y="880"/>
                      <a:pt x="766" y="879"/>
                      <a:pt x="766" y="879"/>
                    </a:cubicBezTo>
                    <a:cubicBezTo>
                      <a:pt x="766" y="879"/>
                      <a:pt x="767" y="880"/>
                      <a:pt x="767" y="880"/>
                    </a:cubicBezTo>
                    <a:close/>
                    <a:moveTo>
                      <a:pt x="766" y="879"/>
                    </a:moveTo>
                    <a:cubicBezTo>
                      <a:pt x="765" y="879"/>
                      <a:pt x="765" y="879"/>
                      <a:pt x="765" y="878"/>
                    </a:cubicBezTo>
                    <a:cubicBezTo>
                      <a:pt x="765" y="879"/>
                      <a:pt x="765" y="879"/>
                      <a:pt x="766" y="879"/>
                    </a:cubicBezTo>
                    <a:close/>
                    <a:moveTo>
                      <a:pt x="759" y="874"/>
                    </a:moveTo>
                    <a:cubicBezTo>
                      <a:pt x="766" y="884"/>
                      <a:pt x="775" y="894"/>
                      <a:pt x="783" y="903"/>
                    </a:cubicBezTo>
                    <a:cubicBezTo>
                      <a:pt x="775" y="894"/>
                      <a:pt x="766" y="884"/>
                      <a:pt x="759" y="874"/>
                    </a:cubicBezTo>
                    <a:cubicBezTo>
                      <a:pt x="759" y="874"/>
                      <a:pt x="759" y="874"/>
                      <a:pt x="759" y="874"/>
                    </a:cubicBezTo>
                    <a:close/>
                    <a:moveTo>
                      <a:pt x="543" y="247"/>
                    </a:moveTo>
                    <a:cubicBezTo>
                      <a:pt x="520" y="265"/>
                      <a:pt x="503" y="288"/>
                      <a:pt x="484" y="310"/>
                    </a:cubicBezTo>
                    <a:cubicBezTo>
                      <a:pt x="503" y="288"/>
                      <a:pt x="520" y="265"/>
                      <a:pt x="543" y="247"/>
                    </a:cubicBezTo>
                    <a:close/>
                    <a:moveTo>
                      <a:pt x="505" y="1096"/>
                    </a:moveTo>
                    <a:cubicBezTo>
                      <a:pt x="503" y="1094"/>
                      <a:pt x="502" y="1092"/>
                      <a:pt x="500" y="1090"/>
                    </a:cubicBezTo>
                    <a:cubicBezTo>
                      <a:pt x="502" y="1092"/>
                      <a:pt x="503" y="1094"/>
                      <a:pt x="505" y="1096"/>
                    </a:cubicBezTo>
                    <a:close/>
                    <a:moveTo>
                      <a:pt x="519" y="1114"/>
                    </a:moveTo>
                    <a:cubicBezTo>
                      <a:pt x="519" y="1114"/>
                      <a:pt x="519" y="1114"/>
                      <a:pt x="519" y="1114"/>
                    </a:cubicBezTo>
                    <a:cubicBezTo>
                      <a:pt x="507" y="1109"/>
                      <a:pt x="496" y="1103"/>
                      <a:pt x="485" y="1096"/>
                    </a:cubicBezTo>
                    <a:cubicBezTo>
                      <a:pt x="496" y="1103"/>
                      <a:pt x="507" y="1109"/>
                      <a:pt x="519" y="1114"/>
                    </a:cubicBezTo>
                    <a:close/>
                    <a:moveTo>
                      <a:pt x="524" y="1116"/>
                    </a:moveTo>
                    <a:cubicBezTo>
                      <a:pt x="526" y="1117"/>
                      <a:pt x="528" y="1118"/>
                      <a:pt x="530" y="1118"/>
                    </a:cubicBezTo>
                    <a:cubicBezTo>
                      <a:pt x="528" y="1118"/>
                      <a:pt x="526" y="1117"/>
                      <a:pt x="524" y="1116"/>
                    </a:cubicBezTo>
                    <a:close/>
                    <a:moveTo>
                      <a:pt x="535" y="1114"/>
                    </a:moveTo>
                    <a:cubicBezTo>
                      <a:pt x="535" y="1114"/>
                      <a:pt x="534" y="1114"/>
                      <a:pt x="533" y="1115"/>
                    </a:cubicBezTo>
                    <a:cubicBezTo>
                      <a:pt x="534" y="1114"/>
                      <a:pt x="535" y="1114"/>
                      <a:pt x="535" y="1114"/>
                    </a:cubicBezTo>
                    <a:close/>
                    <a:moveTo>
                      <a:pt x="590" y="1099"/>
                    </a:moveTo>
                    <a:cubicBezTo>
                      <a:pt x="588" y="1100"/>
                      <a:pt x="586" y="1101"/>
                      <a:pt x="584" y="1102"/>
                    </a:cubicBezTo>
                    <a:cubicBezTo>
                      <a:pt x="586" y="1101"/>
                      <a:pt x="588" y="1100"/>
                      <a:pt x="590" y="1099"/>
                    </a:cubicBezTo>
                    <a:close/>
                    <a:moveTo>
                      <a:pt x="581" y="1103"/>
                    </a:moveTo>
                    <a:cubicBezTo>
                      <a:pt x="579" y="1103"/>
                      <a:pt x="578" y="1104"/>
                      <a:pt x="576" y="1104"/>
                    </a:cubicBezTo>
                    <a:cubicBezTo>
                      <a:pt x="578" y="1104"/>
                      <a:pt x="579" y="1103"/>
                      <a:pt x="581" y="1103"/>
                    </a:cubicBezTo>
                    <a:close/>
                    <a:moveTo>
                      <a:pt x="573" y="1105"/>
                    </a:moveTo>
                    <a:cubicBezTo>
                      <a:pt x="571" y="1106"/>
                      <a:pt x="570" y="1106"/>
                      <a:pt x="569" y="1107"/>
                    </a:cubicBezTo>
                    <a:cubicBezTo>
                      <a:pt x="570" y="1106"/>
                      <a:pt x="571" y="1106"/>
                      <a:pt x="573" y="1105"/>
                    </a:cubicBezTo>
                    <a:close/>
                    <a:moveTo>
                      <a:pt x="564" y="1108"/>
                    </a:moveTo>
                    <a:cubicBezTo>
                      <a:pt x="563" y="1108"/>
                      <a:pt x="562" y="1109"/>
                      <a:pt x="560" y="1109"/>
                    </a:cubicBezTo>
                    <a:cubicBezTo>
                      <a:pt x="562" y="1109"/>
                      <a:pt x="563" y="1108"/>
                      <a:pt x="564" y="1108"/>
                    </a:cubicBezTo>
                    <a:close/>
                    <a:moveTo>
                      <a:pt x="555" y="1110"/>
                    </a:moveTo>
                    <a:cubicBezTo>
                      <a:pt x="554" y="1110"/>
                      <a:pt x="553" y="1111"/>
                      <a:pt x="552" y="1111"/>
                    </a:cubicBezTo>
                    <a:cubicBezTo>
                      <a:pt x="553" y="1111"/>
                      <a:pt x="554" y="1110"/>
                      <a:pt x="555" y="1110"/>
                    </a:cubicBezTo>
                    <a:close/>
                    <a:moveTo>
                      <a:pt x="546" y="1112"/>
                    </a:moveTo>
                    <a:cubicBezTo>
                      <a:pt x="545" y="1112"/>
                      <a:pt x="544" y="1113"/>
                      <a:pt x="542" y="1113"/>
                    </a:cubicBezTo>
                    <a:cubicBezTo>
                      <a:pt x="544" y="1113"/>
                      <a:pt x="545" y="1112"/>
                      <a:pt x="546" y="1112"/>
                    </a:cubicBezTo>
                    <a:close/>
                    <a:moveTo>
                      <a:pt x="1472" y="1161"/>
                    </a:moveTo>
                    <a:cubicBezTo>
                      <a:pt x="1471" y="1162"/>
                      <a:pt x="1470" y="1162"/>
                      <a:pt x="1469" y="1162"/>
                    </a:cubicBezTo>
                    <a:cubicBezTo>
                      <a:pt x="1470" y="1162"/>
                      <a:pt x="1471" y="1162"/>
                      <a:pt x="1472" y="1161"/>
                    </a:cubicBezTo>
                    <a:cubicBezTo>
                      <a:pt x="1472" y="1161"/>
                      <a:pt x="1472" y="1161"/>
                      <a:pt x="1472" y="1161"/>
                    </a:cubicBezTo>
                    <a:close/>
                    <a:moveTo>
                      <a:pt x="1481" y="1150"/>
                    </a:moveTo>
                    <a:cubicBezTo>
                      <a:pt x="1481" y="1150"/>
                      <a:pt x="1481" y="1151"/>
                      <a:pt x="1481" y="1151"/>
                    </a:cubicBezTo>
                    <a:cubicBezTo>
                      <a:pt x="1481" y="1151"/>
                      <a:pt x="1481" y="1150"/>
                      <a:pt x="1481" y="1150"/>
                    </a:cubicBezTo>
                    <a:close/>
                    <a:moveTo>
                      <a:pt x="1480" y="1152"/>
                    </a:moveTo>
                    <a:cubicBezTo>
                      <a:pt x="1480" y="1152"/>
                      <a:pt x="1480" y="1153"/>
                      <a:pt x="1480" y="1153"/>
                    </a:cubicBezTo>
                    <a:cubicBezTo>
                      <a:pt x="1480" y="1153"/>
                      <a:pt x="1480" y="1152"/>
                      <a:pt x="1480" y="1152"/>
                    </a:cubicBezTo>
                    <a:close/>
                    <a:moveTo>
                      <a:pt x="1479" y="1154"/>
                    </a:moveTo>
                    <a:cubicBezTo>
                      <a:pt x="1479" y="1154"/>
                      <a:pt x="1479" y="1154"/>
                      <a:pt x="1479" y="1155"/>
                    </a:cubicBezTo>
                    <a:cubicBezTo>
                      <a:pt x="1479" y="1154"/>
                      <a:pt x="1479" y="1154"/>
                      <a:pt x="1479" y="1154"/>
                    </a:cubicBezTo>
                    <a:close/>
                    <a:moveTo>
                      <a:pt x="1478" y="1155"/>
                    </a:moveTo>
                    <a:cubicBezTo>
                      <a:pt x="1478" y="1156"/>
                      <a:pt x="1478" y="1156"/>
                      <a:pt x="1478" y="1157"/>
                    </a:cubicBezTo>
                    <a:cubicBezTo>
                      <a:pt x="1478" y="1156"/>
                      <a:pt x="1478" y="1156"/>
                      <a:pt x="1478" y="1155"/>
                    </a:cubicBezTo>
                    <a:close/>
                    <a:moveTo>
                      <a:pt x="1489" y="1129"/>
                    </a:moveTo>
                    <a:cubicBezTo>
                      <a:pt x="1491" y="1127"/>
                      <a:pt x="1493" y="1126"/>
                      <a:pt x="1496" y="1125"/>
                    </a:cubicBezTo>
                    <a:cubicBezTo>
                      <a:pt x="1496" y="1125"/>
                      <a:pt x="1496" y="1125"/>
                      <a:pt x="1496" y="1125"/>
                    </a:cubicBezTo>
                    <a:cubicBezTo>
                      <a:pt x="1493" y="1126"/>
                      <a:pt x="1491" y="1127"/>
                      <a:pt x="1489" y="1129"/>
                    </a:cubicBezTo>
                    <a:close/>
                    <a:moveTo>
                      <a:pt x="1494" y="1127"/>
                    </a:moveTo>
                    <a:cubicBezTo>
                      <a:pt x="1494" y="1127"/>
                      <a:pt x="1494" y="1127"/>
                      <a:pt x="1493" y="1127"/>
                    </a:cubicBezTo>
                    <a:cubicBezTo>
                      <a:pt x="1494" y="1127"/>
                      <a:pt x="1494" y="1127"/>
                      <a:pt x="1494" y="1127"/>
                    </a:cubicBezTo>
                    <a:close/>
                    <a:moveTo>
                      <a:pt x="1492" y="1128"/>
                    </a:moveTo>
                    <a:cubicBezTo>
                      <a:pt x="1492" y="1128"/>
                      <a:pt x="1492" y="1128"/>
                      <a:pt x="1492" y="1128"/>
                    </a:cubicBezTo>
                    <a:cubicBezTo>
                      <a:pt x="1492" y="1128"/>
                      <a:pt x="1492" y="1128"/>
                      <a:pt x="1492" y="1128"/>
                    </a:cubicBezTo>
                    <a:close/>
                    <a:moveTo>
                      <a:pt x="1490" y="1130"/>
                    </a:moveTo>
                    <a:cubicBezTo>
                      <a:pt x="1490" y="1130"/>
                      <a:pt x="1490" y="1130"/>
                      <a:pt x="1490" y="1130"/>
                    </a:cubicBezTo>
                    <a:cubicBezTo>
                      <a:pt x="1490" y="1130"/>
                      <a:pt x="1490" y="1130"/>
                      <a:pt x="1490" y="1130"/>
                    </a:cubicBezTo>
                    <a:close/>
                    <a:moveTo>
                      <a:pt x="1485" y="1138"/>
                    </a:moveTo>
                    <a:cubicBezTo>
                      <a:pt x="1485" y="1138"/>
                      <a:pt x="1485" y="1138"/>
                      <a:pt x="1485" y="1138"/>
                    </a:cubicBezTo>
                    <a:cubicBezTo>
                      <a:pt x="1485" y="1138"/>
                      <a:pt x="1485" y="1138"/>
                      <a:pt x="1485" y="1138"/>
                    </a:cubicBezTo>
                    <a:close/>
                    <a:moveTo>
                      <a:pt x="1482" y="1148"/>
                    </a:moveTo>
                    <a:cubicBezTo>
                      <a:pt x="1481" y="1148"/>
                      <a:pt x="1481" y="1149"/>
                      <a:pt x="1481" y="1149"/>
                    </a:cubicBezTo>
                    <a:cubicBezTo>
                      <a:pt x="1481" y="1149"/>
                      <a:pt x="1481" y="1148"/>
                      <a:pt x="1482" y="1148"/>
                    </a:cubicBezTo>
                    <a:close/>
                    <a:moveTo>
                      <a:pt x="1506" y="1122"/>
                    </a:moveTo>
                    <a:cubicBezTo>
                      <a:pt x="1504" y="1122"/>
                      <a:pt x="1502" y="1123"/>
                      <a:pt x="1500" y="1123"/>
                    </a:cubicBezTo>
                    <a:cubicBezTo>
                      <a:pt x="1500" y="1123"/>
                      <a:pt x="1500" y="1123"/>
                      <a:pt x="1500" y="1123"/>
                    </a:cubicBezTo>
                    <a:cubicBezTo>
                      <a:pt x="1502" y="1123"/>
                      <a:pt x="1504" y="1122"/>
                      <a:pt x="1506" y="1122"/>
                    </a:cubicBezTo>
                    <a:close/>
                    <a:moveTo>
                      <a:pt x="391" y="278"/>
                    </a:moveTo>
                    <a:cubicBezTo>
                      <a:pt x="392" y="279"/>
                      <a:pt x="392" y="279"/>
                      <a:pt x="392" y="280"/>
                    </a:cubicBezTo>
                    <a:cubicBezTo>
                      <a:pt x="392" y="279"/>
                      <a:pt x="392" y="279"/>
                      <a:pt x="391" y="278"/>
                    </a:cubicBezTo>
                    <a:close/>
                    <a:moveTo>
                      <a:pt x="390" y="276"/>
                    </a:move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5"/>
                      <a:pt x="389" y="275"/>
                      <a:pt x="390" y="276"/>
                    </a:cubicBezTo>
                    <a:close/>
                    <a:moveTo>
                      <a:pt x="481" y="1094"/>
                    </a:moveTo>
                    <a:cubicBezTo>
                      <a:pt x="480" y="1094"/>
                      <a:pt x="480" y="1093"/>
                      <a:pt x="479" y="1093"/>
                    </a:cubicBezTo>
                    <a:cubicBezTo>
                      <a:pt x="480" y="1093"/>
                      <a:pt x="480" y="1094"/>
                      <a:pt x="481" y="1094"/>
                    </a:cubicBezTo>
                    <a:close/>
                    <a:moveTo>
                      <a:pt x="474" y="1090"/>
                    </a:moveTo>
                    <a:cubicBezTo>
                      <a:pt x="474" y="1090"/>
                      <a:pt x="474" y="1090"/>
                      <a:pt x="473" y="1090"/>
                    </a:cubicBezTo>
                    <a:cubicBezTo>
                      <a:pt x="474" y="1090"/>
                      <a:pt x="474" y="1090"/>
                      <a:pt x="474" y="1090"/>
                    </a:cubicBezTo>
                    <a:close/>
                    <a:moveTo>
                      <a:pt x="531" y="1118"/>
                    </a:moveTo>
                    <a:cubicBezTo>
                      <a:pt x="533" y="1119"/>
                      <a:pt x="535" y="1119"/>
                      <a:pt x="537" y="1120"/>
                    </a:cubicBezTo>
                    <a:cubicBezTo>
                      <a:pt x="535" y="1119"/>
                      <a:pt x="533" y="1119"/>
                      <a:pt x="531" y="1118"/>
                    </a:cubicBezTo>
                    <a:close/>
                    <a:moveTo>
                      <a:pt x="538" y="1120"/>
                    </a:moveTo>
                    <a:cubicBezTo>
                      <a:pt x="540" y="1121"/>
                      <a:pt x="542" y="1121"/>
                      <a:pt x="544" y="1121"/>
                    </a:cubicBezTo>
                    <a:cubicBezTo>
                      <a:pt x="542" y="1121"/>
                      <a:pt x="540" y="1121"/>
                      <a:pt x="538" y="1120"/>
                    </a:cubicBezTo>
                    <a:close/>
                    <a:moveTo>
                      <a:pt x="545" y="1121"/>
                    </a:moveTo>
                    <a:cubicBezTo>
                      <a:pt x="550" y="1122"/>
                      <a:pt x="554" y="1122"/>
                      <a:pt x="559" y="1122"/>
                    </a:cubicBezTo>
                    <a:cubicBezTo>
                      <a:pt x="554" y="1122"/>
                      <a:pt x="550" y="1122"/>
                      <a:pt x="545" y="1121"/>
                    </a:cubicBezTo>
                    <a:close/>
                    <a:moveTo>
                      <a:pt x="560" y="1122"/>
                    </a:moveTo>
                    <a:cubicBezTo>
                      <a:pt x="563" y="1122"/>
                      <a:pt x="565" y="1122"/>
                      <a:pt x="568" y="1122"/>
                    </a:cubicBezTo>
                    <a:cubicBezTo>
                      <a:pt x="565" y="1122"/>
                      <a:pt x="563" y="1122"/>
                      <a:pt x="560" y="1122"/>
                    </a:cubicBezTo>
                    <a:close/>
                    <a:moveTo>
                      <a:pt x="578" y="1121"/>
                    </a:moveTo>
                    <a:cubicBezTo>
                      <a:pt x="581" y="1121"/>
                      <a:pt x="584" y="1120"/>
                      <a:pt x="587" y="1120"/>
                    </a:cubicBezTo>
                    <a:cubicBezTo>
                      <a:pt x="584" y="1120"/>
                      <a:pt x="581" y="1121"/>
                      <a:pt x="578" y="1121"/>
                    </a:cubicBezTo>
                    <a:close/>
                    <a:moveTo>
                      <a:pt x="569" y="1122"/>
                    </a:moveTo>
                    <a:cubicBezTo>
                      <a:pt x="572" y="1122"/>
                      <a:pt x="575" y="1122"/>
                      <a:pt x="577" y="1121"/>
                    </a:cubicBezTo>
                    <a:cubicBezTo>
                      <a:pt x="575" y="1122"/>
                      <a:pt x="572" y="1122"/>
                      <a:pt x="569" y="1122"/>
                    </a:cubicBezTo>
                    <a:close/>
                    <a:moveTo>
                      <a:pt x="1466" y="1162"/>
                    </a:moveTo>
                    <a:cubicBezTo>
                      <a:pt x="1467" y="1162"/>
                      <a:pt x="1468" y="1162"/>
                      <a:pt x="1469" y="1162"/>
                    </a:cubicBezTo>
                    <a:cubicBezTo>
                      <a:pt x="1468" y="1162"/>
                      <a:pt x="1467" y="1162"/>
                      <a:pt x="1466" y="1162"/>
                    </a:cubicBezTo>
                    <a:cubicBezTo>
                      <a:pt x="1467" y="1162"/>
                      <a:pt x="1468" y="1162"/>
                      <a:pt x="1469" y="1162"/>
                    </a:cubicBezTo>
                    <a:cubicBezTo>
                      <a:pt x="1468" y="1162"/>
                      <a:pt x="1467" y="1162"/>
                      <a:pt x="1466" y="1162"/>
                    </a:cubicBezTo>
                    <a:close/>
                    <a:moveTo>
                      <a:pt x="1504" y="1123"/>
                    </a:moveTo>
                    <a:cubicBezTo>
                      <a:pt x="1504" y="1123"/>
                      <a:pt x="1504" y="1123"/>
                      <a:pt x="1504" y="1123"/>
                    </a:cubicBezTo>
                    <a:cubicBezTo>
                      <a:pt x="1504" y="1123"/>
                      <a:pt x="1504" y="1123"/>
                      <a:pt x="1504" y="11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BCBCB"/>
                  </a:gs>
                  <a:gs pos="100000">
                    <a:srgbClr val="78787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5" name="Freeform 112">
                <a:extLst>
                  <a:ext uri="{FF2B5EF4-FFF2-40B4-BE49-F238E27FC236}">
                    <a16:creationId xmlns:a16="http://schemas.microsoft.com/office/drawing/2014/main" id="{0D6B2F01-22F1-4A52-B6C7-B9F8F1B10EA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80" y="-1127"/>
                <a:ext cx="4819" cy="2722"/>
              </a:xfrm>
              <a:custGeom>
                <a:avLst/>
                <a:gdLst>
                  <a:gd name="T0" fmla="*/ 10262 w 2040"/>
                  <a:gd name="T1" fmla="*/ 2814 h 1152"/>
                  <a:gd name="T2" fmla="*/ 9040 w 2040"/>
                  <a:gd name="T3" fmla="*/ 1323 h 1152"/>
                  <a:gd name="T4" fmla="*/ 8069 w 2040"/>
                  <a:gd name="T5" fmla="*/ 636 h 1152"/>
                  <a:gd name="T6" fmla="*/ 2929 w 2040"/>
                  <a:gd name="T7" fmla="*/ 955 h 1152"/>
                  <a:gd name="T8" fmla="*/ 2126 w 2040"/>
                  <a:gd name="T9" fmla="*/ 1524 h 1152"/>
                  <a:gd name="T10" fmla="*/ 1623 w 2040"/>
                  <a:gd name="T11" fmla="*/ 2580 h 1152"/>
                  <a:gd name="T12" fmla="*/ 3364 w 2040"/>
                  <a:gd name="T13" fmla="*/ 6214 h 1152"/>
                  <a:gd name="T14" fmla="*/ 7836 w 2040"/>
                  <a:gd name="T15" fmla="*/ 6382 h 1152"/>
                  <a:gd name="T16" fmla="*/ 8386 w 2040"/>
                  <a:gd name="T17" fmla="*/ 6198 h 1152"/>
                  <a:gd name="T18" fmla="*/ 10162 w 2040"/>
                  <a:gd name="T19" fmla="*/ 5494 h 1152"/>
                  <a:gd name="T20" fmla="*/ 1843 w 2040"/>
                  <a:gd name="T21" fmla="*/ 2965 h 1152"/>
                  <a:gd name="T22" fmla="*/ 2209 w 2040"/>
                  <a:gd name="T23" fmla="*/ 2245 h 1152"/>
                  <a:gd name="T24" fmla="*/ 8806 w 2040"/>
                  <a:gd name="T25" fmla="*/ 1609 h 1152"/>
                  <a:gd name="T26" fmla="*/ 7484 w 2040"/>
                  <a:gd name="T27" fmla="*/ 4253 h 1152"/>
                  <a:gd name="T28" fmla="*/ 7148 w 2040"/>
                  <a:gd name="T29" fmla="*/ 872 h 1152"/>
                  <a:gd name="T30" fmla="*/ 6747 w 2040"/>
                  <a:gd name="T31" fmla="*/ 988 h 1152"/>
                  <a:gd name="T32" fmla="*/ 6664 w 2040"/>
                  <a:gd name="T33" fmla="*/ 1340 h 1152"/>
                  <a:gd name="T34" fmla="*/ 5743 w 2040"/>
                  <a:gd name="T35" fmla="*/ 1356 h 1152"/>
                  <a:gd name="T36" fmla="*/ 4973 w 2040"/>
                  <a:gd name="T37" fmla="*/ 1626 h 1152"/>
                  <a:gd name="T38" fmla="*/ 4219 w 2040"/>
                  <a:gd name="T39" fmla="*/ 2011 h 1152"/>
                  <a:gd name="T40" fmla="*/ 3265 w 2040"/>
                  <a:gd name="T41" fmla="*/ 2814 h 1152"/>
                  <a:gd name="T42" fmla="*/ 3364 w 2040"/>
                  <a:gd name="T43" fmla="*/ 1172 h 1152"/>
                  <a:gd name="T44" fmla="*/ 2629 w 2040"/>
                  <a:gd name="T45" fmla="*/ 2311 h 1152"/>
                  <a:gd name="T46" fmla="*/ 3498 w 2040"/>
                  <a:gd name="T47" fmla="*/ 1826 h 1152"/>
                  <a:gd name="T48" fmla="*/ 3080 w 2040"/>
                  <a:gd name="T49" fmla="*/ 4187 h 1152"/>
                  <a:gd name="T50" fmla="*/ 2695 w 2040"/>
                  <a:gd name="T51" fmla="*/ 4957 h 1152"/>
                  <a:gd name="T52" fmla="*/ 6362 w 2040"/>
                  <a:gd name="T53" fmla="*/ 6030 h 1152"/>
                  <a:gd name="T54" fmla="*/ 3482 w 2040"/>
                  <a:gd name="T55" fmla="*/ 6030 h 1152"/>
                  <a:gd name="T56" fmla="*/ 2847 w 2040"/>
                  <a:gd name="T57" fmla="*/ 5075 h 1152"/>
                  <a:gd name="T58" fmla="*/ 3215 w 2040"/>
                  <a:gd name="T59" fmla="*/ 4322 h 1152"/>
                  <a:gd name="T60" fmla="*/ 4018 w 2040"/>
                  <a:gd name="T61" fmla="*/ 2228 h 1152"/>
                  <a:gd name="T62" fmla="*/ 7014 w 2040"/>
                  <a:gd name="T63" fmla="*/ 4052 h 1152"/>
                  <a:gd name="T64" fmla="*/ 6295 w 2040"/>
                  <a:gd name="T65" fmla="*/ 3232 h 1152"/>
                  <a:gd name="T66" fmla="*/ 7434 w 2040"/>
                  <a:gd name="T67" fmla="*/ 4707 h 1152"/>
                  <a:gd name="T68" fmla="*/ 6997 w 2040"/>
                  <a:gd name="T69" fmla="*/ 4740 h 1152"/>
                  <a:gd name="T70" fmla="*/ 7311 w 2040"/>
                  <a:gd name="T71" fmla="*/ 5215 h 1152"/>
                  <a:gd name="T72" fmla="*/ 6513 w 2040"/>
                  <a:gd name="T73" fmla="*/ 4723 h 1152"/>
                  <a:gd name="T74" fmla="*/ 6076 w 2040"/>
                  <a:gd name="T75" fmla="*/ 4707 h 1152"/>
                  <a:gd name="T76" fmla="*/ 5960 w 2040"/>
                  <a:gd name="T77" fmla="*/ 5191 h 1152"/>
                  <a:gd name="T78" fmla="*/ 7836 w 2040"/>
                  <a:gd name="T79" fmla="*/ 5964 h 1152"/>
                  <a:gd name="T80" fmla="*/ 7316 w 2040"/>
                  <a:gd name="T81" fmla="*/ 5494 h 1152"/>
                  <a:gd name="T82" fmla="*/ 6947 w 2040"/>
                  <a:gd name="T83" fmla="*/ 5411 h 1152"/>
                  <a:gd name="T84" fmla="*/ 7198 w 2040"/>
                  <a:gd name="T85" fmla="*/ 5342 h 1152"/>
                  <a:gd name="T86" fmla="*/ 6836 w 2040"/>
                  <a:gd name="T87" fmla="*/ 5264 h 1152"/>
                  <a:gd name="T88" fmla="*/ 7349 w 2040"/>
                  <a:gd name="T89" fmla="*/ 5375 h 1152"/>
                  <a:gd name="T90" fmla="*/ 6095 w 2040"/>
                  <a:gd name="T91" fmla="*/ 4756 h 1152"/>
                  <a:gd name="T92" fmla="*/ 10765 w 2040"/>
                  <a:gd name="T93" fmla="*/ 5227 h 1152"/>
                  <a:gd name="T94" fmla="*/ 8655 w 2040"/>
                  <a:gd name="T95" fmla="*/ 6047 h 1152"/>
                  <a:gd name="T96" fmla="*/ 7800 w 2040"/>
                  <a:gd name="T97" fmla="*/ 5309 h 1152"/>
                  <a:gd name="T98" fmla="*/ 10663 w 2040"/>
                  <a:gd name="T99" fmla="*/ 4924 h 1152"/>
                  <a:gd name="T100" fmla="*/ 9385 w 2040"/>
                  <a:gd name="T101" fmla="*/ 2507 h 1152"/>
                  <a:gd name="T102" fmla="*/ 10380 w 2040"/>
                  <a:gd name="T103" fmla="*/ 3684 h 1152"/>
                  <a:gd name="T104" fmla="*/ 6243 w 2040"/>
                  <a:gd name="T105" fmla="*/ 3851 h 1152"/>
                  <a:gd name="T106" fmla="*/ 6914 w 2040"/>
                  <a:gd name="T107" fmla="*/ 4690 h 1152"/>
                  <a:gd name="T108" fmla="*/ 2712 w 2040"/>
                  <a:gd name="T109" fmla="*/ 5227 h 1152"/>
                  <a:gd name="T110" fmla="*/ 7049 w 2040"/>
                  <a:gd name="T111" fmla="*/ 4121 h 1152"/>
                  <a:gd name="T112" fmla="*/ 6780 w 2040"/>
                  <a:gd name="T113" fmla="*/ 3466 h 1152"/>
                  <a:gd name="T114" fmla="*/ 4035 w 2040"/>
                  <a:gd name="T115" fmla="*/ 4841 h 1152"/>
                  <a:gd name="T116" fmla="*/ 4956 w 2040"/>
                  <a:gd name="T117" fmla="*/ 4806 h 1152"/>
                  <a:gd name="T118" fmla="*/ 3232 w 2040"/>
                  <a:gd name="T119" fmla="*/ 5293 h 1152"/>
                  <a:gd name="T120" fmla="*/ 3584 w 2040"/>
                  <a:gd name="T121" fmla="*/ 4773 h 11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40"/>
                  <a:gd name="T184" fmla="*/ 0 h 1152"/>
                  <a:gd name="T185" fmla="*/ 2040 w 2040"/>
                  <a:gd name="T186" fmla="*/ 1152 h 11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40" h="1152">
                    <a:moveTo>
                      <a:pt x="2028" y="897"/>
                    </a:moveTo>
                    <a:cubicBezTo>
                      <a:pt x="2028" y="895"/>
                      <a:pt x="2028" y="893"/>
                      <a:pt x="2028" y="891"/>
                    </a:cubicBezTo>
                    <a:cubicBezTo>
                      <a:pt x="2028" y="888"/>
                      <a:pt x="2028" y="885"/>
                      <a:pt x="2028" y="882"/>
                    </a:cubicBezTo>
                    <a:cubicBezTo>
                      <a:pt x="2026" y="873"/>
                      <a:pt x="2032" y="874"/>
                      <a:pt x="2031" y="867"/>
                    </a:cubicBezTo>
                    <a:cubicBezTo>
                      <a:pt x="2031" y="864"/>
                      <a:pt x="2031" y="861"/>
                      <a:pt x="2031" y="858"/>
                    </a:cubicBezTo>
                    <a:cubicBezTo>
                      <a:pt x="2028" y="828"/>
                      <a:pt x="2018" y="805"/>
                      <a:pt x="2010" y="780"/>
                    </a:cubicBezTo>
                    <a:cubicBezTo>
                      <a:pt x="2006" y="778"/>
                      <a:pt x="2004" y="773"/>
                      <a:pt x="2004" y="768"/>
                    </a:cubicBezTo>
                    <a:cubicBezTo>
                      <a:pt x="2000" y="742"/>
                      <a:pt x="1986" y="725"/>
                      <a:pt x="1977" y="705"/>
                    </a:cubicBezTo>
                    <a:cubicBezTo>
                      <a:pt x="1965" y="693"/>
                      <a:pt x="1947" y="687"/>
                      <a:pt x="1938" y="672"/>
                    </a:cubicBezTo>
                    <a:cubicBezTo>
                      <a:pt x="1937" y="672"/>
                      <a:pt x="1936" y="672"/>
                      <a:pt x="1935" y="672"/>
                    </a:cubicBezTo>
                    <a:cubicBezTo>
                      <a:pt x="1930" y="669"/>
                      <a:pt x="1926" y="665"/>
                      <a:pt x="1923" y="660"/>
                    </a:cubicBezTo>
                    <a:cubicBezTo>
                      <a:pt x="1913" y="632"/>
                      <a:pt x="1899" y="610"/>
                      <a:pt x="1887" y="585"/>
                    </a:cubicBezTo>
                    <a:cubicBezTo>
                      <a:pt x="1880" y="582"/>
                      <a:pt x="1879" y="572"/>
                      <a:pt x="1875" y="567"/>
                    </a:cubicBezTo>
                    <a:cubicBezTo>
                      <a:pt x="1875" y="563"/>
                      <a:pt x="1874" y="560"/>
                      <a:pt x="1872" y="558"/>
                    </a:cubicBezTo>
                    <a:cubicBezTo>
                      <a:pt x="1865" y="555"/>
                      <a:pt x="1864" y="545"/>
                      <a:pt x="1860" y="540"/>
                    </a:cubicBezTo>
                    <a:cubicBezTo>
                      <a:pt x="1859" y="528"/>
                      <a:pt x="1851" y="525"/>
                      <a:pt x="1848" y="516"/>
                    </a:cubicBezTo>
                    <a:cubicBezTo>
                      <a:pt x="1845" y="516"/>
                      <a:pt x="1845" y="513"/>
                      <a:pt x="1842" y="513"/>
                    </a:cubicBezTo>
                    <a:cubicBezTo>
                      <a:pt x="1842" y="512"/>
                      <a:pt x="1842" y="511"/>
                      <a:pt x="1842" y="510"/>
                    </a:cubicBezTo>
                    <a:cubicBezTo>
                      <a:pt x="1842" y="507"/>
                      <a:pt x="1839" y="507"/>
                      <a:pt x="1839" y="504"/>
                    </a:cubicBezTo>
                    <a:cubicBezTo>
                      <a:pt x="1835" y="492"/>
                      <a:pt x="1829" y="481"/>
                      <a:pt x="1821" y="474"/>
                    </a:cubicBezTo>
                    <a:cubicBezTo>
                      <a:pt x="1817" y="472"/>
                      <a:pt x="1815" y="470"/>
                      <a:pt x="1815" y="465"/>
                    </a:cubicBezTo>
                    <a:cubicBezTo>
                      <a:pt x="1815" y="462"/>
                      <a:pt x="1812" y="462"/>
                      <a:pt x="1812" y="459"/>
                    </a:cubicBezTo>
                    <a:cubicBezTo>
                      <a:pt x="1812" y="454"/>
                      <a:pt x="1810" y="451"/>
                      <a:pt x="1806" y="450"/>
                    </a:cubicBezTo>
                    <a:cubicBezTo>
                      <a:pt x="1800" y="446"/>
                      <a:pt x="1796" y="440"/>
                      <a:pt x="1794" y="432"/>
                    </a:cubicBezTo>
                    <a:cubicBezTo>
                      <a:pt x="1794" y="427"/>
                      <a:pt x="1792" y="424"/>
                      <a:pt x="1788" y="423"/>
                    </a:cubicBezTo>
                    <a:cubicBezTo>
                      <a:pt x="1786" y="422"/>
                      <a:pt x="1785" y="420"/>
                      <a:pt x="1785" y="417"/>
                    </a:cubicBezTo>
                    <a:cubicBezTo>
                      <a:pt x="1787" y="409"/>
                      <a:pt x="1779" y="411"/>
                      <a:pt x="1776" y="408"/>
                    </a:cubicBezTo>
                    <a:cubicBezTo>
                      <a:pt x="1773" y="401"/>
                      <a:pt x="1763" y="403"/>
                      <a:pt x="1764" y="393"/>
                    </a:cubicBezTo>
                    <a:cubicBezTo>
                      <a:pt x="1755" y="375"/>
                      <a:pt x="1741" y="363"/>
                      <a:pt x="1731" y="348"/>
                    </a:cubicBezTo>
                    <a:cubicBezTo>
                      <a:pt x="1724" y="346"/>
                      <a:pt x="1723" y="338"/>
                      <a:pt x="1716" y="336"/>
                    </a:cubicBezTo>
                    <a:cubicBezTo>
                      <a:pt x="1716" y="335"/>
                      <a:pt x="1716" y="334"/>
                      <a:pt x="1716" y="333"/>
                    </a:cubicBezTo>
                    <a:cubicBezTo>
                      <a:pt x="1716" y="332"/>
                      <a:pt x="1716" y="331"/>
                      <a:pt x="1716" y="330"/>
                    </a:cubicBezTo>
                    <a:cubicBezTo>
                      <a:pt x="1709" y="328"/>
                      <a:pt x="1708" y="320"/>
                      <a:pt x="1701" y="318"/>
                    </a:cubicBezTo>
                    <a:cubicBezTo>
                      <a:pt x="1700" y="313"/>
                      <a:pt x="1696" y="313"/>
                      <a:pt x="1695" y="309"/>
                    </a:cubicBezTo>
                    <a:cubicBezTo>
                      <a:pt x="1685" y="301"/>
                      <a:pt x="1676" y="292"/>
                      <a:pt x="1668" y="282"/>
                    </a:cubicBezTo>
                    <a:cubicBezTo>
                      <a:pt x="1658" y="277"/>
                      <a:pt x="1654" y="266"/>
                      <a:pt x="1644" y="261"/>
                    </a:cubicBezTo>
                    <a:cubicBezTo>
                      <a:pt x="1642" y="254"/>
                      <a:pt x="1634" y="253"/>
                      <a:pt x="1632" y="246"/>
                    </a:cubicBezTo>
                    <a:cubicBezTo>
                      <a:pt x="1626" y="245"/>
                      <a:pt x="1626" y="238"/>
                      <a:pt x="1620" y="237"/>
                    </a:cubicBezTo>
                    <a:cubicBezTo>
                      <a:pt x="1616" y="236"/>
                      <a:pt x="1615" y="232"/>
                      <a:pt x="1611" y="231"/>
                    </a:cubicBezTo>
                    <a:cubicBezTo>
                      <a:pt x="1610" y="227"/>
                      <a:pt x="1606" y="226"/>
                      <a:pt x="1605" y="222"/>
                    </a:cubicBezTo>
                    <a:cubicBezTo>
                      <a:pt x="1602" y="222"/>
                      <a:pt x="1602" y="219"/>
                      <a:pt x="1599" y="219"/>
                    </a:cubicBezTo>
                    <a:cubicBezTo>
                      <a:pt x="1598" y="219"/>
                      <a:pt x="1597" y="219"/>
                      <a:pt x="1596" y="219"/>
                    </a:cubicBezTo>
                    <a:cubicBezTo>
                      <a:pt x="1594" y="212"/>
                      <a:pt x="1586" y="211"/>
                      <a:pt x="1584" y="204"/>
                    </a:cubicBezTo>
                    <a:cubicBezTo>
                      <a:pt x="1580" y="203"/>
                      <a:pt x="1579" y="199"/>
                      <a:pt x="1575" y="198"/>
                    </a:cubicBezTo>
                    <a:cubicBezTo>
                      <a:pt x="1567" y="195"/>
                      <a:pt x="1565" y="186"/>
                      <a:pt x="1557" y="183"/>
                    </a:cubicBezTo>
                    <a:cubicBezTo>
                      <a:pt x="1557" y="182"/>
                      <a:pt x="1557" y="181"/>
                      <a:pt x="1557" y="180"/>
                    </a:cubicBezTo>
                    <a:cubicBezTo>
                      <a:pt x="1550" y="176"/>
                      <a:pt x="1546" y="169"/>
                      <a:pt x="1539" y="165"/>
                    </a:cubicBezTo>
                    <a:cubicBezTo>
                      <a:pt x="1535" y="165"/>
                      <a:pt x="1533" y="163"/>
                      <a:pt x="1530" y="162"/>
                    </a:cubicBezTo>
                    <a:cubicBezTo>
                      <a:pt x="1529" y="158"/>
                      <a:pt x="1525" y="157"/>
                      <a:pt x="1524" y="153"/>
                    </a:cubicBezTo>
                    <a:cubicBezTo>
                      <a:pt x="1523" y="153"/>
                      <a:pt x="1522" y="153"/>
                      <a:pt x="1521" y="153"/>
                    </a:cubicBezTo>
                    <a:cubicBezTo>
                      <a:pt x="1520" y="153"/>
                      <a:pt x="1519" y="153"/>
                      <a:pt x="1518" y="153"/>
                    </a:cubicBezTo>
                    <a:cubicBezTo>
                      <a:pt x="1514" y="153"/>
                      <a:pt x="1512" y="151"/>
                      <a:pt x="1509" y="150"/>
                    </a:cubicBezTo>
                    <a:cubicBezTo>
                      <a:pt x="1507" y="143"/>
                      <a:pt x="1495" y="146"/>
                      <a:pt x="1494" y="138"/>
                    </a:cubicBezTo>
                    <a:cubicBezTo>
                      <a:pt x="1493" y="138"/>
                      <a:pt x="1492" y="138"/>
                      <a:pt x="1491" y="138"/>
                    </a:cubicBezTo>
                    <a:cubicBezTo>
                      <a:pt x="1487" y="135"/>
                      <a:pt x="1480" y="135"/>
                      <a:pt x="1479" y="129"/>
                    </a:cubicBezTo>
                    <a:cubicBezTo>
                      <a:pt x="1473" y="129"/>
                      <a:pt x="1475" y="121"/>
                      <a:pt x="1467" y="123"/>
                    </a:cubicBezTo>
                    <a:cubicBezTo>
                      <a:pt x="1458" y="122"/>
                      <a:pt x="1454" y="116"/>
                      <a:pt x="1446" y="114"/>
                    </a:cubicBezTo>
                    <a:cubicBezTo>
                      <a:pt x="1317" y="54"/>
                      <a:pt x="1175" y="6"/>
                      <a:pt x="993" y="0"/>
                    </a:cubicBezTo>
                    <a:cubicBezTo>
                      <a:pt x="989" y="0"/>
                      <a:pt x="985" y="0"/>
                      <a:pt x="981" y="0"/>
                    </a:cubicBezTo>
                    <a:cubicBezTo>
                      <a:pt x="981" y="1"/>
                      <a:pt x="981" y="2"/>
                      <a:pt x="981" y="3"/>
                    </a:cubicBezTo>
                    <a:cubicBezTo>
                      <a:pt x="977" y="1"/>
                      <a:pt x="966" y="6"/>
                      <a:pt x="966" y="0"/>
                    </a:cubicBezTo>
                    <a:cubicBezTo>
                      <a:pt x="914" y="2"/>
                      <a:pt x="869" y="12"/>
                      <a:pt x="828" y="27"/>
                    </a:cubicBezTo>
                    <a:cubicBezTo>
                      <a:pt x="823" y="28"/>
                      <a:pt x="821" y="33"/>
                      <a:pt x="813" y="33"/>
                    </a:cubicBezTo>
                    <a:cubicBezTo>
                      <a:pt x="821" y="43"/>
                      <a:pt x="801" y="45"/>
                      <a:pt x="795" y="51"/>
                    </a:cubicBezTo>
                    <a:cubicBezTo>
                      <a:pt x="798" y="52"/>
                      <a:pt x="798" y="59"/>
                      <a:pt x="795" y="60"/>
                    </a:cubicBezTo>
                    <a:cubicBezTo>
                      <a:pt x="785" y="54"/>
                      <a:pt x="795" y="61"/>
                      <a:pt x="789" y="63"/>
                    </a:cubicBezTo>
                    <a:cubicBezTo>
                      <a:pt x="777" y="59"/>
                      <a:pt x="790" y="54"/>
                      <a:pt x="792" y="48"/>
                    </a:cubicBezTo>
                    <a:cubicBezTo>
                      <a:pt x="787" y="48"/>
                      <a:pt x="782" y="50"/>
                      <a:pt x="780" y="54"/>
                    </a:cubicBezTo>
                    <a:cubicBezTo>
                      <a:pt x="774" y="55"/>
                      <a:pt x="772" y="61"/>
                      <a:pt x="762" y="60"/>
                    </a:cubicBezTo>
                    <a:cubicBezTo>
                      <a:pt x="762" y="59"/>
                      <a:pt x="762" y="58"/>
                      <a:pt x="762" y="57"/>
                    </a:cubicBezTo>
                    <a:cubicBezTo>
                      <a:pt x="767" y="51"/>
                      <a:pt x="777" y="51"/>
                      <a:pt x="777" y="42"/>
                    </a:cubicBezTo>
                    <a:cubicBezTo>
                      <a:pt x="775" y="46"/>
                      <a:pt x="766" y="42"/>
                      <a:pt x="765" y="48"/>
                    </a:cubicBezTo>
                    <a:cubicBezTo>
                      <a:pt x="689" y="68"/>
                      <a:pt x="628" y="102"/>
                      <a:pt x="570" y="141"/>
                    </a:cubicBezTo>
                    <a:cubicBezTo>
                      <a:pt x="568" y="143"/>
                      <a:pt x="563" y="144"/>
                      <a:pt x="558" y="144"/>
                    </a:cubicBezTo>
                    <a:cubicBezTo>
                      <a:pt x="553" y="144"/>
                      <a:pt x="551" y="146"/>
                      <a:pt x="549" y="150"/>
                    </a:cubicBezTo>
                    <a:cubicBezTo>
                      <a:pt x="540" y="155"/>
                      <a:pt x="538" y="168"/>
                      <a:pt x="525" y="171"/>
                    </a:cubicBezTo>
                    <a:cubicBezTo>
                      <a:pt x="521" y="174"/>
                      <a:pt x="514" y="174"/>
                      <a:pt x="513" y="180"/>
                    </a:cubicBezTo>
                    <a:cubicBezTo>
                      <a:pt x="513" y="182"/>
                      <a:pt x="513" y="183"/>
                      <a:pt x="510" y="183"/>
                    </a:cubicBezTo>
                    <a:cubicBezTo>
                      <a:pt x="506" y="190"/>
                      <a:pt x="500" y="196"/>
                      <a:pt x="492" y="201"/>
                    </a:cubicBezTo>
                    <a:cubicBezTo>
                      <a:pt x="490" y="201"/>
                      <a:pt x="488" y="201"/>
                      <a:pt x="486" y="201"/>
                    </a:cubicBezTo>
                    <a:cubicBezTo>
                      <a:pt x="484" y="199"/>
                      <a:pt x="481" y="198"/>
                      <a:pt x="480" y="195"/>
                    </a:cubicBezTo>
                    <a:cubicBezTo>
                      <a:pt x="478" y="195"/>
                      <a:pt x="476" y="195"/>
                      <a:pt x="474" y="195"/>
                    </a:cubicBezTo>
                    <a:cubicBezTo>
                      <a:pt x="474" y="196"/>
                      <a:pt x="474" y="197"/>
                      <a:pt x="474" y="198"/>
                    </a:cubicBezTo>
                    <a:cubicBezTo>
                      <a:pt x="470" y="199"/>
                      <a:pt x="475" y="202"/>
                      <a:pt x="474" y="207"/>
                    </a:cubicBezTo>
                    <a:cubicBezTo>
                      <a:pt x="474" y="210"/>
                      <a:pt x="474" y="213"/>
                      <a:pt x="474" y="216"/>
                    </a:cubicBezTo>
                    <a:cubicBezTo>
                      <a:pt x="462" y="223"/>
                      <a:pt x="452" y="232"/>
                      <a:pt x="435" y="234"/>
                    </a:cubicBezTo>
                    <a:cubicBezTo>
                      <a:pt x="430" y="233"/>
                      <a:pt x="420" y="237"/>
                      <a:pt x="423" y="228"/>
                    </a:cubicBezTo>
                    <a:cubicBezTo>
                      <a:pt x="416" y="231"/>
                      <a:pt x="427" y="239"/>
                      <a:pt x="423" y="249"/>
                    </a:cubicBezTo>
                    <a:cubicBezTo>
                      <a:pt x="422" y="249"/>
                      <a:pt x="421" y="249"/>
                      <a:pt x="420" y="249"/>
                    </a:cubicBezTo>
                    <a:cubicBezTo>
                      <a:pt x="420" y="250"/>
                      <a:pt x="420" y="251"/>
                      <a:pt x="420" y="252"/>
                    </a:cubicBezTo>
                    <a:cubicBezTo>
                      <a:pt x="420" y="264"/>
                      <a:pt x="407" y="264"/>
                      <a:pt x="399" y="270"/>
                    </a:cubicBezTo>
                    <a:cubicBezTo>
                      <a:pt x="394" y="270"/>
                      <a:pt x="389" y="270"/>
                      <a:pt x="384" y="270"/>
                    </a:cubicBezTo>
                    <a:cubicBezTo>
                      <a:pt x="383" y="267"/>
                      <a:pt x="382" y="264"/>
                      <a:pt x="378" y="264"/>
                    </a:cubicBezTo>
                    <a:cubicBezTo>
                      <a:pt x="376" y="264"/>
                      <a:pt x="375" y="264"/>
                      <a:pt x="375" y="267"/>
                    </a:cubicBezTo>
                    <a:cubicBezTo>
                      <a:pt x="377" y="269"/>
                      <a:pt x="378" y="272"/>
                      <a:pt x="381" y="273"/>
                    </a:cubicBezTo>
                    <a:cubicBezTo>
                      <a:pt x="381" y="275"/>
                      <a:pt x="381" y="277"/>
                      <a:pt x="381" y="279"/>
                    </a:cubicBezTo>
                    <a:cubicBezTo>
                      <a:pt x="380" y="279"/>
                      <a:pt x="379" y="279"/>
                      <a:pt x="378" y="279"/>
                    </a:cubicBezTo>
                    <a:cubicBezTo>
                      <a:pt x="379" y="286"/>
                      <a:pt x="374" y="288"/>
                      <a:pt x="372" y="294"/>
                    </a:cubicBezTo>
                    <a:cubicBezTo>
                      <a:pt x="370" y="301"/>
                      <a:pt x="362" y="302"/>
                      <a:pt x="360" y="309"/>
                    </a:cubicBezTo>
                    <a:cubicBezTo>
                      <a:pt x="359" y="309"/>
                      <a:pt x="358" y="309"/>
                      <a:pt x="357" y="309"/>
                    </a:cubicBezTo>
                    <a:cubicBezTo>
                      <a:pt x="355" y="309"/>
                      <a:pt x="353" y="309"/>
                      <a:pt x="351" y="309"/>
                    </a:cubicBezTo>
                    <a:cubicBezTo>
                      <a:pt x="347" y="305"/>
                      <a:pt x="344" y="305"/>
                      <a:pt x="339" y="309"/>
                    </a:cubicBezTo>
                    <a:cubicBezTo>
                      <a:pt x="342" y="314"/>
                      <a:pt x="330" y="319"/>
                      <a:pt x="339" y="321"/>
                    </a:cubicBezTo>
                    <a:cubicBezTo>
                      <a:pt x="338" y="317"/>
                      <a:pt x="348" y="310"/>
                      <a:pt x="348" y="318"/>
                    </a:cubicBezTo>
                    <a:cubicBezTo>
                      <a:pt x="347" y="336"/>
                      <a:pt x="343" y="352"/>
                      <a:pt x="327" y="357"/>
                    </a:cubicBezTo>
                    <a:cubicBezTo>
                      <a:pt x="323" y="353"/>
                      <a:pt x="320" y="353"/>
                      <a:pt x="315" y="357"/>
                    </a:cubicBezTo>
                    <a:cubicBezTo>
                      <a:pt x="316" y="367"/>
                      <a:pt x="333" y="361"/>
                      <a:pt x="327" y="378"/>
                    </a:cubicBezTo>
                    <a:cubicBezTo>
                      <a:pt x="326" y="382"/>
                      <a:pt x="331" y="393"/>
                      <a:pt x="324" y="393"/>
                    </a:cubicBezTo>
                    <a:cubicBezTo>
                      <a:pt x="326" y="402"/>
                      <a:pt x="321" y="405"/>
                      <a:pt x="315" y="408"/>
                    </a:cubicBezTo>
                    <a:cubicBezTo>
                      <a:pt x="315" y="411"/>
                      <a:pt x="313" y="411"/>
                      <a:pt x="312" y="414"/>
                    </a:cubicBezTo>
                    <a:cubicBezTo>
                      <a:pt x="321" y="418"/>
                      <a:pt x="317" y="429"/>
                      <a:pt x="309" y="432"/>
                    </a:cubicBezTo>
                    <a:cubicBezTo>
                      <a:pt x="308" y="437"/>
                      <a:pt x="301" y="437"/>
                      <a:pt x="303" y="447"/>
                    </a:cubicBezTo>
                    <a:cubicBezTo>
                      <a:pt x="302" y="447"/>
                      <a:pt x="301" y="447"/>
                      <a:pt x="300" y="447"/>
                    </a:cubicBezTo>
                    <a:cubicBezTo>
                      <a:pt x="298" y="452"/>
                      <a:pt x="293" y="455"/>
                      <a:pt x="291" y="462"/>
                    </a:cubicBezTo>
                    <a:cubicBezTo>
                      <a:pt x="267" y="508"/>
                      <a:pt x="243" y="556"/>
                      <a:pt x="219" y="603"/>
                    </a:cubicBezTo>
                    <a:cubicBezTo>
                      <a:pt x="218" y="603"/>
                      <a:pt x="217" y="603"/>
                      <a:pt x="216" y="603"/>
                    </a:cubicBezTo>
                    <a:cubicBezTo>
                      <a:pt x="218" y="610"/>
                      <a:pt x="211" y="609"/>
                      <a:pt x="213" y="618"/>
                    </a:cubicBezTo>
                    <a:cubicBezTo>
                      <a:pt x="209" y="629"/>
                      <a:pt x="205" y="642"/>
                      <a:pt x="198" y="651"/>
                    </a:cubicBezTo>
                    <a:cubicBezTo>
                      <a:pt x="192" y="656"/>
                      <a:pt x="190" y="665"/>
                      <a:pt x="189" y="675"/>
                    </a:cubicBezTo>
                    <a:cubicBezTo>
                      <a:pt x="190" y="682"/>
                      <a:pt x="185" y="684"/>
                      <a:pt x="180" y="687"/>
                    </a:cubicBezTo>
                    <a:cubicBezTo>
                      <a:pt x="162" y="709"/>
                      <a:pt x="139" y="727"/>
                      <a:pt x="120" y="750"/>
                    </a:cubicBezTo>
                    <a:cubicBezTo>
                      <a:pt x="108" y="758"/>
                      <a:pt x="100" y="771"/>
                      <a:pt x="87" y="780"/>
                    </a:cubicBezTo>
                    <a:cubicBezTo>
                      <a:pt x="73" y="797"/>
                      <a:pt x="57" y="813"/>
                      <a:pt x="39" y="828"/>
                    </a:cubicBezTo>
                    <a:cubicBezTo>
                      <a:pt x="39" y="831"/>
                      <a:pt x="37" y="831"/>
                      <a:pt x="36" y="834"/>
                    </a:cubicBezTo>
                    <a:cubicBezTo>
                      <a:pt x="28" y="843"/>
                      <a:pt x="10" y="843"/>
                      <a:pt x="6" y="858"/>
                    </a:cubicBezTo>
                    <a:cubicBezTo>
                      <a:pt x="4" y="859"/>
                      <a:pt x="1" y="860"/>
                      <a:pt x="0" y="864"/>
                    </a:cubicBezTo>
                    <a:cubicBezTo>
                      <a:pt x="80" y="948"/>
                      <a:pt x="217" y="985"/>
                      <a:pt x="336" y="1032"/>
                    </a:cubicBezTo>
                    <a:cubicBezTo>
                      <a:pt x="378" y="1048"/>
                      <a:pt x="423" y="1059"/>
                      <a:pt x="459" y="1077"/>
                    </a:cubicBezTo>
                    <a:cubicBezTo>
                      <a:pt x="476" y="1085"/>
                      <a:pt x="492" y="1096"/>
                      <a:pt x="511" y="1104"/>
                    </a:cubicBezTo>
                    <a:cubicBezTo>
                      <a:pt x="512" y="1105"/>
                      <a:pt x="513" y="1106"/>
                      <a:pt x="513" y="1107"/>
                    </a:cubicBezTo>
                    <a:cubicBezTo>
                      <a:pt x="514" y="1106"/>
                      <a:pt x="515" y="1106"/>
                      <a:pt x="516" y="1106"/>
                    </a:cubicBezTo>
                    <a:cubicBezTo>
                      <a:pt x="533" y="1112"/>
                      <a:pt x="553" y="1115"/>
                      <a:pt x="579" y="1110"/>
                    </a:cubicBezTo>
                    <a:cubicBezTo>
                      <a:pt x="586" y="1111"/>
                      <a:pt x="601" y="1106"/>
                      <a:pt x="603" y="1113"/>
                    </a:cubicBezTo>
                    <a:cubicBezTo>
                      <a:pt x="616" y="1113"/>
                      <a:pt x="629" y="1113"/>
                      <a:pt x="642" y="1113"/>
                    </a:cubicBezTo>
                    <a:cubicBezTo>
                      <a:pt x="647" y="1114"/>
                      <a:pt x="658" y="1109"/>
                      <a:pt x="657" y="1116"/>
                    </a:cubicBezTo>
                    <a:cubicBezTo>
                      <a:pt x="670" y="1116"/>
                      <a:pt x="683" y="1116"/>
                      <a:pt x="696" y="1116"/>
                    </a:cubicBezTo>
                    <a:cubicBezTo>
                      <a:pt x="701" y="1116"/>
                      <a:pt x="707" y="1115"/>
                      <a:pt x="708" y="1119"/>
                    </a:cubicBezTo>
                    <a:cubicBezTo>
                      <a:pt x="719" y="1119"/>
                      <a:pt x="730" y="1119"/>
                      <a:pt x="741" y="1119"/>
                    </a:cubicBezTo>
                    <a:cubicBezTo>
                      <a:pt x="742" y="1125"/>
                      <a:pt x="754" y="1120"/>
                      <a:pt x="759" y="1122"/>
                    </a:cubicBezTo>
                    <a:cubicBezTo>
                      <a:pt x="789" y="1120"/>
                      <a:pt x="810" y="1127"/>
                      <a:pt x="840" y="1125"/>
                    </a:cubicBezTo>
                    <a:cubicBezTo>
                      <a:pt x="841" y="1129"/>
                      <a:pt x="848" y="1127"/>
                      <a:pt x="852" y="1128"/>
                    </a:cubicBezTo>
                    <a:cubicBezTo>
                      <a:pt x="862" y="1128"/>
                      <a:pt x="872" y="1128"/>
                      <a:pt x="882" y="1128"/>
                    </a:cubicBezTo>
                    <a:cubicBezTo>
                      <a:pt x="887" y="1128"/>
                      <a:pt x="893" y="1127"/>
                      <a:pt x="894" y="1131"/>
                    </a:cubicBezTo>
                    <a:cubicBezTo>
                      <a:pt x="903" y="1131"/>
                      <a:pt x="912" y="1131"/>
                      <a:pt x="921" y="1131"/>
                    </a:cubicBezTo>
                    <a:cubicBezTo>
                      <a:pt x="926" y="1131"/>
                      <a:pt x="932" y="1130"/>
                      <a:pt x="933" y="1134"/>
                    </a:cubicBezTo>
                    <a:cubicBezTo>
                      <a:pt x="947" y="1134"/>
                      <a:pt x="961" y="1134"/>
                      <a:pt x="975" y="1134"/>
                    </a:cubicBezTo>
                    <a:cubicBezTo>
                      <a:pt x="1011" y="1136"/>
                      <a:pt x="1055" y="1130"/>
                      <a:pt x="1086" y="1137"/>
                    </a:cubicBezTo>
                    <a:cubicBezTo>
                      <a:pt x="1117" y="1137"/>
                      <a:pt x="1148" y="1137"/>
                      <a:pt x="1179" y="1137"/>
                    </a:cubicBezTo>
                    <a:cubicBezTo>
                      <a:pt x="1190" y="1139"/>
                      <a:pt x="1209" y="1133"/>
                      <a:pt x="1215" y="1140"/>
                    </a:cubicBezTo>
                    <a:cubicBezTo>
                      <a:pt x="1235" y="1140"/>
                      <a:pt x="1255" y="1140"/>
                      <a:pt x="1275" y="1140"/>
                    </a:cubicBezTo>
                    <a:cubicBezTo>
                      <a:pt x="1284" y="1142"/>
                      <a:pt x="1301" y="1136"/>
                      <a:pt x="1305" y="1143"/>
                    </a:cubicBezTo>
                    <a:cubicBezTo>
                      <a:pt x="1338" y="1143"/>
                      <a:pt x="1371" y="1143"/>
                      <a:pt x="1404" y="1143"/>
                    </a:cubicBezTo>
                    <a:cubicBezTo>
                      <a:pt x="1411" y="1144"/>
                      <a:pt x="1426" y="1139"/>
                      <a:pt x="1428" y="1146"/>
                    </a:cubicBezTo>
                    <a:cubicBezTo>
                      <a:pt x="1436" y="1146"/>
                      <a:pt x="1445" y="1144"/>
                      <a:pt x="1449" y="1149"/>
                    </a:cubicBezTo>
                    <a:cubicBezTo>
                      <a:pt x="1453" y="1148"/>
                      <a:pt x="1456" y="1150"/>
                      <a:pt x="1458" y="1152"/>
                    </a:cubicBezTo>
                    <a:cubicBezTo>
                      <a:pt x="1460" y="1152"/>
                      <a:pt x="1462" y="1152"/>
                      <a:pt x="1464" y="1151"/>
                    </a:cubicBezTo>
                    <a:cubicBezTo>
                      <a:pt x="1465" y="1151"/>
                      <a:pt x="1466" y="1151"/>
                      <a:pt x="1467" y="1150"/>
                    </a:cubicBezTo>
                    <a:cubicBezTo>
                      <a:pt x="1467" y="1150"/>
                      <a:pt x="1467" y="1150"/>
                      <a:pt x="1467" y="1150"/>
                    </a:cubicBezTo>
                    <a:cubicBezTo>
                      <a:pt x="1468" y="1150"/>
                      <a:pt x="1469" y="1149"/>
                      <a:pt x="1470" y="1149"/>
                    </a:cubicBezTo>
                    <a:cubicBezTo>
                      <a:pt x="1470" y="1148"/>
                      <a:pt x="1470" y="1147"/>
                      <a:pt x="1470" y="1147"/>
                    </a:cubicBezTo>
                    <a:cubicBezTo>
                      <a:pt x="1466" y="1136"/>
                      <a:pt x="1468" y="1129"/>
                      <a:pt x="1474" y="1123"/>
                    </a:cubicBezTo>
                    <a:cubicBezTo>
                      <a:pt x="1468" y="1129"/>
                      <a:pt x="1466" y="1136"/>
                      <a:pt x="1470" y="1147"/>
                    </a:cubicBezTo>
                    <a:cubicBezTo>
                      <a:pt x="1475" y="1138"/>
                      <a:pt x="1476" y="1122"/>
                      <a:pt x="1488" y="1115"/>
                    </a:cubicBezTo>
                    <a:cubicBezTo>
                      <a:pt x="1488" y="1115"/>
                      <a:pt x="1488" y="1115"/>
                      <a:pt x="1488" y="1115"/>
                    </a:cubicBezTo>
                    <a:cubicBezTo>
                      <a:pt x="1489" y="1115"/>
                      <a:pt x="1491" y="1114"/>
                      <a:pt x="1492" y="1113"/>
                    </a:cubicBezTo>
                    <a:cubicBezTo>
                      <a:pt x="1492" y="1113"/>
                      <a:pt x="1492" y="1113"/>
                      <a:pt x="1492" y="1113"/>
                    </a:cubicBezTo>
                    <a:cubicBezTo>
                      <a:pt x="1494" y="1113"/>
                      <a:pt x="1496" y="1112"/>
                      <a:pt x="1498" y="1112"/>
                    </a:cubicBezTo>
                    <a:cubicBezTo>
                      <a:pt x="1496" y="1112"/>
                      <a:pt x="1494" y="1113"/>
                      <a:pt x="1492" y="1113"/>
                    </a:cubicBezTo>
                    <a:cubicBezTo>
                      <a:pt x="1495" y="1113"/>
                      <a:pt x="1497" y="1113"/>
                      <a:pt x="1500" y="1113"/>
                    </a:cubicBezTo>
                    <a:cubicBezTo>
                      <a:pt x="1501" y="1113"/>
                      <a:pt x="1502" y="1113"/>
                      <a:pt x="1503" y="1113"/>
                    </a:cubicBezTo>
                    <a:cubicBezTo>
                      <a:pt x="1503" y="1112"/>
                      <a:pt x="1503" y="1111"/>
                      <a:pt x="1503" y="1110"/>
                    </a:cubicBezTo>
                    <a:cubicBezTo>
                      <a:pt x="1505" y="1110"/>
                      <a:pt x="1507" y="1110"/>
                      <a:pt x="1509" y="1110"/>
                    </a:cubicBezTo>
                    <a:cubicBezTo>
                      <a:pt x="1512" y="1109"/>
                      <a:pt x="1512" y="1107"/>
                      <a:pt x="1515" y="1107"/>
                    </a:cubicBezTo>
                    <a:cubicBezTo>
                      <a:pt x="1533" y="1102"/>
                      <a:pt x="1547" y="1094"/>
                      <a:pt x="1563" y="1089"/>
                    </a:cubicBezTo>
                    <a:cubicBezTo>
                      <a:pt x="1563" y="1088"/>
                      <a:pt x="1563" y="1087"/>
                      <a:pt x="1563" y="1086"/>
                    </a:cubicBezTo>
                    <a:cubicBezTo>
                      <a:pt x="1571" y="1082"/>
                      <a:pt x="1578" y="1077"/>
                      <a:pt x="1590" y="1077"/>
                    </a:cubicBezTo>
                    <a:cubicBezTo>
                      <a:pt x="1595" y="1077"/>
                      <a:pt x="1599" y="1076"/>
                      <a:pt x="1602" y="1074"/>
                    </a:cubicBezTo>
                    <a:cubicBezTo>
                      <a:pt x="1602" y="1073"/>
                      <a:pt x="1602" y="1072"/>
                      <a:pt x="1602" y="1071"/>
                    </a:cubicBezTo>
                    <a:cubicBezTo>
                      <a:pt x="1614" y="1065"/>
                      <a:pt x="1625" y="1060"/>
                      <a:pt x="1638" y="1056"/>
                    </a:cubicBezTo>
                    <a:cubicBezTo>
                      <a:pt x="1638" y="1057"/>
                      <a:pt x="1638" y="1058"/>
                      <a:pt x="1638" y="1059"/>
                    </a:cubicBezTo>
                    <a:cubicBezTo>
                      <a:pt x="1646" y="1059"/>
                      <a:pt x="1647" y="1054"/>
                      <a:pt x="1653" y="1053"/>
                    </a:cubicBezTo>
                    <a:cubicBezTo>
                      <a:pt x="1653" y="1052"/>
                      <a:pt x="1653" y="1051"/>
                      <a:pt x="1653" y="1050"/>
                    </a:cubicBezTo>
                    <a:cubicBezTo>
                      <a:pt x="1657" y="1049"/>
                      <a:pt x="1657" y="1046"/>
                      <a:pt x="1662" y="1047"/>
                    </a:cubicBezTo>
                    <a:cubicBezTo>
                      <a:pt x="1663" y="1047"/>
                      <a:pt x="1664" y="1047"/>
                      <a:pt x="1665" y="1047"/>
                    </a:cubicBezTo>
                    <a:cubicBezTo>
                      <a:pt x="1673" y="1043"/>
                      <a:pt x="1685" y="1045"/>
                      <a:pt x="1689" y="1038"/>
                    </a:cubicBezTo>
                    <a:cubicBezTo>
                      <a:pt x="1708" y="1028"/>
                      <a:pt x="1728" y="1020"/>
                      <a:pt x="1749" y="1014"/>
                    </a:cubicBezTo>
                    <a:cubicBezTo>
                      <a:pt x="1752" y="1009"/>
                      <a:pt x="1757" y="1007"/>
                      <a:pt x="1764" y="1008"/>
                    </a:cubicBezTo>
                    <a:cubicBezTo>
                      <a:pt x="1768" y="1002"/>
                      <a:pt x="1777" y="1001"/>
                      <a:pt x="1785" y="999"/>
                    </a:cubicBezTo>
                    <a:cubicBezTo>
                      <a:pt x="1793" y="999"/>
                      <a:pt x="1798" y="997"/>
                      <a:pt x="1800" y="993"/>
                    </a:cubicBezTo>
                    <a:cubicBezTo>
                      <a:pt x="1804" y="987"/>
                      <a:pt x="1813" y="986"/>
                      <a:pt x="1821" y="984"/>
                    </a:cubicBezTo>
                    <a:cubicBezTo>
                      <a:pt x="1825" y="983"/>
                      <a:pt x="1830" y="984"/>
                      <a:pt x="1830" y="981"/>
                    </a:cubicBezTo>
                    <a:cubicBezTo>
                      <a:pt x="1831" y="978"/>
                      <a:pt x="1833" y="977"/>
                      <a:pt x="1836" y="978"/>
                    </a:cubicBezTo>
                    <a:cubicBezTo>
                      <a:pt x="1873" y="967"/>
                      <a:pt x="1906" y="952"/>
                      <a:pt x="1941" y="939"/>
                    </a:cubicBezTo>
                    <a:cubicBezTo>
                      <a:pt x="1966" y="923"/>
                      <a:pt x="1995" y="929"/>
                      <a:pt x="2031" y="927"/>
                    </a:cubicBezTo>
                    <a:cubicBezTo>
                      <a:pt x="2035" y="926"/>
                      <a:pt x="2035" y="923"/>
                      <a:pt x="2040" y="924"/>
                    </a:cubicBezTo>
                    <a:cubicBezTo>
                      <a:pt x="2039" y="912"/>
                      <a:pt x="2026" y="912"/>
                      <a:pt x="2028" y="897"/>
                    </a:cubicBezTo>
                    <a:close/>
                    <a:moveTo>
                      <a:pt x="288" y="624"/>
                    </a:moveTo>
                    <a:cubicBezTo>
                      <a:pt x="289" y="629"/>
                      <a:pt x="285" y="629"/>
                      <a:pt x="285" y="633"/>
                    </a:cubicBezTo>
                    <a:cubicBezTo>
                      <a:pt x="281" y="635"/>
                      <a:pt x="280" y="639"/>
                      <a:pt x="279" y="645"/>
                    </a:cubicBezTo>
                    <a:cubicBezTo>
                      <a:pt x="279" y="646"/>
                      <a:pt x="279" y="647"/>
                      <a:pt x="279" y="648"/>
                    </a:cubicBezTo>
                    <a:cubicBezTo>
                      <a:pt x="275" y="650"/>
                      <a:pt x="274" y="654"/>
                      <a:pt x="273" y="660"/>
                    </a:cubicBezTo>
                    <a:cubicBezTo>
                      <a:pt x="273" y="661"/>
                      <a:pt x="273" y="662"/>
                      <a:pt x="273" y="663"/>
                    </a:cubicBezTo>
                    <a:cubicBezTo>
                      <a:pt x="266" y="664"/>
                      <a:pt x="270" y="676"/>
                      <a:pt x="264" y="678"/>
                    </a:cubicBezTo>
                    <a:cubicBezTo>
                      <a:pt x="268" y="657"/>
                      <a:pt x="278" y="643"/>
                      <a:pt x="282" y="624"/>
                    </a:cubicBezTo>
                    <a:cubicBezTo>
                      <a:pt x="282" y="616"/>
                      <a:pt x="287" y="614"/>
                      <a:pt x="288" y="609"/>
                    </a:cubicBezTo>
                    <a:cubicBezTo>
                      <a:pt x="297" y="611"/>
                      <a:pt x="287" y="618"/>
                      <a:pt x="288" y="624"/>
                    </a:cubicBezTo>
                    <a:close/>
                    <a:moveTo>
                      <a:pt x="345" y="501"/>
                    </a:moveTo>
                    <a:cubicBezTo>
                      <a:pt x="345" y="503"/>
                      <a:pt x="345" y="505"/>
                      <a:pt x="345" y="507"/>
                    </a:cubicBezTo>
                    <a:cubicBezTo>
                      <a:pt x="340" y="514"/>
                      <a:pt x="339" y="526"/>
                      <a:pt x="330" y="531"/>
                    </a:cubicBezTo>
                    <a:cubicBezTo>
                      <a:pt x="323" y="548"/>
                      <a:pt x="312" y="563"/>
                      <a:pt x="306" y="582"/>
                    </a:cubicBezTo>
                    <a:cubicBezTo>
                      <a:pt x="306" y="585"/>
                      <a:pt x="304" y="585"/>
                      <a:pt x="303" y="588"/>
                    </a:cubicBezTo>
                    <a:cubicBezTo>
                      <a:pt x="305" y="594"/>
                      <a:pt x="294" y="607"/>
                      <a:pt x="294" y="594"/>
                    </a:cubicBezTo>
                    <a:cubicBezTo>
                      <a:pt x="301" y="593"/>
                      <a:pt x="297" y="581"/>
                      <a:pt x="303" y="579"/>
                    </a:cubicBezTo>
                    <a:cubicBezTo>
                      <a:pt x="303" y="575"/>
                      <a:pt x="307" y="575"/>
                      <a:pt x="306" y="570"/>
                    </a:cubicBezTo>
                    <a:cubicBezTo>
                      <a:pt x="307" y="564"/>
                      <a:pt x="308" y="560"/>
                      <a:pt x="312" y="558"/>
                    </a:cubicBezTo>
                    <a:cubicBezTo>
                      <a:pt x="314" y="552"/>
                      <a:pt x="319" y="550"/>
                      <a:pt x="318" y="543"/>
                    </a:cubicBezTo>
                    <a:cubicBezTo>
                      <a:pt x="319" y="533"/>
                      <a:pt x="325" y="529"/>
                      <a:pt x="327" y="522"/>
                    </a:cubicBezTo>
                    <a:cubicBezTo>
                      <a:pt x="328" y="522"/>
                      <a:pt x="329" y="522"/>
                      <a:pt x="330" y="522"/>
                    </a:cubicBezTo>
                    <a:cubicBezTo>
                      <a:pt x="330" y="521"/>
                      <a:pt x="330" y="520"/>
                      <a:pt x="330" y="519"/>
                    </a:cubicBezTo>
                    <a:cubicBezTo>
                      <a:pt x="332" y="508"/>
                      <a:pt x="332" y="497"/>
                      <a:pt x="345" y="498"/>
                    </a:cubicBezTo>
                    <a:cubicBezTo>
                      <a:pt x="345" y="499"/>
                      <a:pt x="345" y="500"/>
                      <a:pt x="345" y="501"/>
                    </a:cubicBezTo>
                    <a:close/>
                    <a:moveTo>
                      <a:pt x="345" y="495"/>
                    </a:moveTo>
                    <a:cubicBezTo>
                      <a:pt x="337" y="485"/>
                      <a:pt x="353" y="482"/>
                      <a:pt x="351" y="471"/>
                    </a:cubicBezTo>
                    <a:cubicBezTo>
                      <a:pt x="354" y="469"/>
                      <a:pt x="357" y="468"/>
                      <a:pt x="357" y="465"/>
                    </a:cubicBezTo>
                    <a:cubicBezTo>
                      <a:pt x="357" y="464"/>
                      <a:pt x="357" y="463"/>
                      <a:pt x="357" y="462"/>
                    </a:cubicBezTo>
                    <a:cubicBezTo>
                      <a:pt x="367" y="449"/>
                      <a:pt x="375" y="434"/>
                      <a:pt x="384" y="420"/>
                    </a:cubicBezTo>
                    <a:cubicBezTo>
                      <a:pt x="385" y="413"/>
                      <a:pt x="395" y="414"/>
                      <a:pt x="393" y="405"/>
                    </a:cubicBezTo>
                    <a:cubicBezTo>
                      <a:pt x="396" y="405"/>
                      <a:pt x="396" y="404"/>
                      <a:pt x="396" y="402"/>
                    </a:cubicBezTo>
                    <a:cubicBezTo>
                      <a:pt x="396" y="399"/>
                      <a:pt x="400" y="399"/>
                      <a:pt x="402" y="399"/>
                    </a:cubicBezTo>
                    <a:cubicBezTo>
                      <a:pt x="406" y="399"/>
                      <a:pt x="405" y="404"/>
                      <a:pt x="405" y="408"/>
                    </a:cubicBezTo>
                    <a:cubicBezTo>
                      <a:pt x="385" y="436"/>
                      <a:pt x="374" y="475"/>
                      <a:pt x="345" y="495"/>
                    </a:cubicBezTo>
                    <a:close/>
                    <a:moveTo>
                      <a:pt x="1941" y="711"/>
                    </a:moveTo>
                    <a:cubicBezTo>
                      <a:pt x="1950" y="720"/>
                      <a:pt x="1935" y="715"/>
                      <a:pt x="1932" y="711"/>
                    </a:cubicBezTo>
                    <a:cubicBezTo>
                      <a:pt x="1925" y="698"/>
                      <a:pt x="1914" y="691"/>
                      <a:pt x="1914" y="672"/>
                    </a:cubicBezTo>
                    <a:cubicBezTo>
                      <a:pt x="1927" y="681"/>
                      <a:pt x="1941" y="689"/>
                      <a:pt x="1941" y="711"/>
                    </a:cubicBezTo>
                    <a:close/>
                    <a:moveTo>
                      <a:pt x="1824" y="519"/>
                    </a:moveTo>
                    <a:cubicBezTo>
                      <a:pt x="1816" y="504"/>
                      <a:pt x="1800" y="497"/>
                      <a:pt x="1797" y="477"/>
                    </a:cubicBezTo>
                    <a:cubicBezTo>
                      <a:pt x="1808" y="489"/>
                      <a:pt x="1820" y="499"/>
                      <a:pt x="1824" y="519"/>
                    </a:cubicBezTo>
                    <a:close/>
                    <a:moveTo>
                      <a:pt x="1767" y="423"/>
                    </a:moveTo>
                    <a:cubicBezTo>
                      <a:pt x="1776" y="429"/>
                      <a:pt x="1785" y="435"/>
                      <a:pt x="1785" y="450"/>
                    </a:cubicBezTo>
                    <a:cubicBezTo>
                      <a:pt x="1776" y="455"/>
                      <a:pt x="1759" y="434"/>
                      <a:pt x="1767" y="423"/>
                    </a:cubicBezTo>
                    <a:close/>
                    <a:moveTo>
                      <a:pt x="1662" y="315"/>
                    </a:moveTo>
                    <a:cubicBezTo>
                      <a:pt x="1666" y="316"/>
                      <a:pt x="1668" y="319"/>
                      <a:pt x="1668" y="324"/>
                    </a:cubicBezTo>
                    <a:cubicBezTo>
                      <a:pt x="1658" y="326"/>
                      <a:pt x="1658" y="319"/>
                      <a:pt x="1662" y="315"/>
                    </a:cubicBezTo>
                    <a:close/>
                    <a:moveTo>
                      <a:pt x="1539" y="258"/>
                    </a:moveTo>
                    <a:cubicBezTo>
                      <a:pt x="1559" y="260"/>
                      <a:pt x="1574" y="266"/>
                      <a:pt x="1578" y="285"/>
                    </a:cubicBezTo>
                    <a:cubicBezTo>
                      <a:pt x="1578" y="286"/>
                      <a:pt x="1578" y="287"/>
                      <a:pt x="1578" y="288"/>
                    </a:cubicBezTo>
                    <a:cubicBezTo>
                      <a:pt x="1585" y="296"/>
                      <a:pt x="1590" y="308"/>
                      <a:pt x="1605" y="309"/>
                    </a:cubicBezTo>
                    <a:cubicBezTo>
                      <a:pt x="1606" y="309"/>
                      <a:pt x="1607" y="309"/>
                      <a:pt x="1608" y="309"/>
                    </a:cubicBezTo>
                    <a:cubicBezTo>
                      <a:pt x="1608" y="310"/>
                      <a:pt x="1608" y="311"/>
                      <a:pt x="1608" y="312"/>
                    </a:cubicBezTo>
                    <a:cubicBezTo>
                      <a:pt x="1609" y="312"/>
                      <a:pt x="1610" y="312"/>
                      <a:pt x="1611" y="312"/>
                    </a:cubicBezTo>
                    <a:cubicBezTo>
                      <a:pt x="1621" y="320"/>
                      <a:pt x="1629" y="330"/>
                      <a:pt x="1635" y="342"/>
                    </a:cubicBezTo>
                    <a:cubicBezTo>
                      <a:pt x="1635" y="343"/>
                      <a:pt x="1635" y="344"/>
                      <a:pt x="1635" y="345"/>
                    </a:cubicBezTo>
                    <a:cubicBezTo>
                      <a:pt x="1640" y="345"/>
                      <a:pt x="1642" y="350"/>
                      <a:pt x="1641" y="357"/>
                    </a:cubicBezTo>
                    <a:cubicBezTo>
                      <a:pt x="1640" y="357"/>
                      <a:pt x="1639" y="357"/>
                      <a:pt x="1638" y="357"/>
                    </a:cubicBezTo>
                    <a:cubicBezTo>
                      <a:pt x="1631" y="356"/>
                      <a:pt x="1627" y="357"/>
                      <a:pt x="1626" y="363"/>
                    </a:cubicBezTo>
                    <a:cubicBezTo>
                      <a:pt x="1625" y="363"/>
                      <a:pt x="1624" y="363"/>
                      <a:pt x="1623" y="363"/>
                    </a:cubicBezTo>
                    <a:cubicBezTo>
                      <a:pt x="1622" y="370"/>
                      <a:pt x="1612" y="362"/>
                      <a:pt x="1611" y="360"/>
                    </a:cubicBezTo>
                    <a:cubicBezTo>
                      <a:pt x="1610" y="354"/>
                      <a:pt x="1603" y="354"/>
                      <a:pt x="1599" y="351"/>
                    </a:cubicBezTo>
                    <a:cubicBezTo>
                      <a:pt x="1598" y="351"/>
                      <a:pt x="1597" y="351"/>
                      <a:pt x="1596" y="351"/>
                    </a:cubicBezTo>
                    <a:cubicBezTo>
                      <a:pt x="1583" y="335"/>
                      <a:pt x="1569" y="321"/>
                      <a:pt x="1554" y="309"/>
                    </a:cubicBezTo>
                    <a:cubicBezTo>
                      <a:pt x="1553" y="302"/>
                      <a:pt x="1544" y="303"/>
                      <a:pt x="1545" y="294"/>
                    </a:cubicBezTo>
                    <a:cubicBezTo>
                      <a:pt x="1545" y="290"/>
                      <a:pt x="1544" y="287"/>
                      <a:pt x="1542" y="285"/>
                    </a:cubicBezTo>
                    <a:cubicBezTo>
                      <a:pt x="1534" y="281"/>
                      <a:pt x="1522" y="260"/>
                      <a:pt x="1539" y="258"/>
                    </a:cubicBezTo>
                    <a:close/>
                    <a:moveTo>
                      <a:pt x="1341" y="759"/>
                    </a:moveTo>
                    <a:cubicBezTo>
                      <a:pt x="1341" y="760"/>
                      <a:pt x="1341" y="761"/>
                      <a:pt x="1341" y="762"/>
                    </a:cubicBezTo>
                    <a:cubicBezTo>
                      <a:pt x="1339" y="762"/>
                      <a:pt x="1338" y="765"/>
                      <a:pt x="1335" y="765"/>
                    </a:cubicBezTo>
                    <a:cubicBezTo>
                      <a:pt x="1338" y="756"/>
                      <a:pt x="1331" y="757"/>
                      <a:pt x="1332" y="750"/>
                    </a:cubicBezTo>
                    <a:cubicBezTo>
                      <a:pt x="1338" y="742"/>
                      <a:pt x="1341" y="758"/>
                      <a:pt x="1341" y="759"/>
                    </a:cubicBezTo>
                    <a:close/>
                    <a:moveTo>
                      <a:pt x="1326" y="720"/>
                    </a:moveTo>
                    <a:cubicBezTo>
                      <a:pt x="1334" y="711"/>
                      <a:pt x="1338" y="735"/>
                      <a:pt x="1332" y="741"/>
                    </a:cubicBezTo>
                    <a:cubicBezTo>
                      <a:pt x="1328" y="741"/>
                      <a:pt x="1329" y="735"/>
                      <a:pt x="1326" y="735"/>
                    </a:cubicBezTo>
                    <a:cubicBezTo>
                      <a:pt x="1326" y="730"/>
                      <a:pt x="1326" y="725"/>
                      <a:pt x="1326" y="720"/>
                    </a:cubicBezTo>
                    <a:close/>
                    <a:moveTo>
                      <a:pt x="1311" y="186"/>
                    </a:moveTo>
                    <a:cubicBezTo>
                      <a:pt x="1311" y="185"/>
                      <a:pt x="1311" y="184"/>
                      <a:pt x="1311" y="183"/>
                    </a:cubicBezTo>
                    <a:cubicBezTo>
                      <a:pt x="1318" y="181"/>
                      <a:pt x="1317" y="187"/>
                      <a:pt x="1317" y="192"/>
                    </a:cubicBezTo>
                    <a:cubicBezTo>
                      <a:pt x="1310" y="194"/>
                      <a:pt x="1318" y="213"/>
                      <a:pt x="1311" y="216"/>
                    </a:cubicBezTo>
                    <a:cubicBezTo>
                      <a:pt x="1310" y="216"/>
                      <a:pt x="1309" y="216"/>
                      <a:pt x="1308" y="216"/>
                    </a:cubicBezTo>
                    <a:cubicBezTo>
                      <a:pt x="1311" y="209"/>
                      <a:pt x="1307" y="197"/>
                      <a:pt x="1311" y="186"/>
                    </a:cubicBezTo>
                    <a:close/>
                    <a:moveTo>
                      <a:pt x="1308" y="663"/>
                    </a:moveTo>
                    <a:cubicBezTo>
                      <a:pt x="1311" y="663"/>
                      <a:pt x="1311" y="666"/>
                      <a:pt x="1314" y="666"/>
                    </a:cubicBezTo>
                    <a:cubicBezTo>
                      <a:pt x="1316" y="668"/>
                      <a:pt x="1317" y="672"/>
                      <a:pt x="1317" y="678"/>
                    </a:cubicBezTo>
                    <a:cubicBezTo>
                      <a:pt x="1325" y="695"/>
                      <a:pt x="1321" y="692"/>
                      <a:pt x="1311" y="681"/>
                    </a:cubicBezTo>
                    <a:cubicBezTo>
                      <a:pt x="1311" y="674"/>
                      <a:pt x="1306" y="672"/>
                      <a:pt x="1308" y="663"/>
                    </a:cubicBezTo>
                    <a:close/>
                    <a:moveTo>
                      <a:pt x="1281" y="156"/>
                    </a:moveTo>
                    <a:cubicBezTo>
                      <a:pt x="1287" y="154"/>
                      <a:pt x="1289" y="158"/>
                      <a:pt x="1293" y="159"/>
                    </a:cubicBezTo>
                    <a:cubicBezTo>
                      <a:pt x="1294" y="164"/>
                      <a:pt x="1276" y="164"/>
                      <a:pt x="1281" y="156"/>
                    </a:cubicBezTo>
                    <a:close/>
                    <a:moveTo>
                      <a:pt x="1296" y="591"/>
                    </a:moveTo>
                    <a:cubicBezTo>
                      <a:pt x="1290" y="590"/>
                      <a:pt x="1290" y="583"/>
                      <a:pt x="1290" y="576"/>
                    </a:cubicBezTo>
                    <a:cubicBezTo>
                      <a:pt x="1295" y="578"/>
                      <a:pt x="1295" y="585"/>
                      <a:pt x="1296" y="591"/>
                    </a:cubicBezTo>
                    <a:close/>
                    <a:moveTo>
                      <a:pt x="1266" y="165"/>
                    </a:moveTo>
                    <a:cubicBezTo>
                      <a:pt x="1262" y="169"/>
                      <a:pt x="1256" y="170"/>
                      <a:pt x="1248" y="171"/>
                    </a:cubicBezTo>
                    <a:cubicBezTo>
                      <a:pt x="1242" y="168"/>
                      <a:pt x="1261" y="165"/>
                      <a:pt x="1266" y="165"/>
                    </a:cubicBezTo>
                    <a:close/>
                    <a:moveTo>
                      <a:pt x="1231" y="133"/>
                    </a:moveTo>
                    <a:cubicBezTo>
                      <a:pt x="1237" y="132"/>
                      <a:pt x="1244" y="131"/>
                      <a:pt x="1251" y="130"/>
                    </a:cubicBezTo>
                    <a:cubicBezTo>
                      <a:pt x="1244" y="131"/>
                      <a:pt x="1237" y="132"/>
                      <a:pt x="1231" y="133"/>
                    </a:cubicBezTo>
                    <a:close/>
                    <a:moveTo>
                      <a:pt x="1210" y="137"/>
                    </a:moveTo>
                    <a:cubicBezTo>
                      <a:pt x="1195" y="141"/>
                      <a:pt x="1181" y="146"/>
                      <a:pt x="1171" y="153"/>
                    </a:cubicBezTo>
                    <a:cubicBezTo>
                      <a:pt x="1181" y="146"/>
                      <a:pt x="1195" y="141"/>
                      <a:pt x="1210" y="137"/>
                    </a:cubicBezTo>
                    <a:close/>
                    <a:moveTo>
                      <a:pt x="1170" y="154"/>
                    </a:moveTo>
                    <a:cubicBezTo>
                      <a:pt x="1170" y="153"/>
                      <a:pt x="1171" y="153"/>
                      <a:pt x="1171" y="153"/>
                    </a:cubicBezTo>
                    <a:cubicBezTo>
                      <a:pt x="1173" y="155"/>
                      <a:pt x="1175" y="156"/>
                      <a:pt x="1179" y="156"/>
                    </a:cubicBezTo>
                    <a:cubicBezTo>
                      <a:pt x="1186" y="164"/>
                      <a:pt x="1200" y="165"/>
                      <a:pt x="1203" y="177"/>
                    </a:cubicBezTo>
                    <a:cubicBezTo>
                      <a:pt x="1205" y="177"/>
                      <a:pt x="1207" y="177"/>
                      <a:pt x="1209" y="177"/>
                    </a:cubicBezTo>
                    <a:cubicBezTo>
                      <a:pt x="1219" y="177"/>
                      <a:pt x="1222" y="171"/>
                      <a:pt x="1233" y="174"/>
                    </a:cubicBezTo>
                    <a:cubicBezTo>
                      <a:pt x="1224" y="179"/>
                      <a:pt x="1160" y="201"/>
                      <a:pt x="1176" y="189"/>
                    </a:cubicBezTo>
                    <a:cubicBezTo>
                      <a:pt x="1175" y="181"/>
                      <a:pt x="1167" y="180"/>
                      <a:pt x="1167" y="171"/>
                    </a:cubicBezTo>
                    <a:cubicBezTo>
                      <a:pt x="1175" y="172"/>
                      <a:pt x="1180" y="176"/>
                      <a:pt x="1185" y="180"/>
                    </a:cubicBezTo>
                    <a:cubicBezTo>
                      <a:pt x="1187" y="180"/>
                      <a:pt x="1189" y="180"/>
                      <a:pt x="1191" y="180"/>
                    </a:cubicBezTo>
                    <a:cubicBezTo>
                      <a:pt x="1188" y="169"/>
                      <a:pt x="1175" y="168"/>
                      <a:pt x="1167" y="162"/>
                    </a:cubicBezTo>
                    <a:cubicBezTo>
                      <a:pt x="1166" y="157"/>
                      <a:pt x="1169" y="157"/>
                      <a:pt x="1170" y="154"/>
                    </a:cubicBezTo>
                    <a:close/>
                    <a:moveTo>
                      <a:pt x="1212" y="192"/>
                    </a:moveTo>
                    <a:cubicBezTo>
                      <a:pt x="1194" y="191"/>
                      <a:pt x="1227" y="179"/>
                      <a:pt x="1215" y="192"/>
                    </a:cubicBezTo>
                    <a:cubicBezTo>
                      <a:pt x="1214" y="192"/>
                      <a:pt x="1213" y="192"/>
                      <a:pt x="1212" y="192"/>
                    </a:cubicBezTo>
                    <a:close/>
                    <a:moveTo>
                      <a:pt x="1206" y="243"/>
                    </a:moveTo>
                    <a:cubicBezTo>
                      <a:pt x="1197" y="238"/>
                      <a:pt x="1212" y="233"/>
                      <a:pt x="1212" y="228"/>
                    </a:cubicBezTo>
                    <a:cubicBezTo>
                      <a:pt x="1219" y="230"/>
                      <a:pt x="1206" y="237"/>
                      <a:pt x="1206" y="243"/>
                    </a:cubicBezTo>
                    <a:close/>
                    <a:moveTo>
                      <a:pt x="1188" y="225"/>
                    </a:moveTo>
                    <a:cubicBezTo>
                      <a:pt x="1179" y="222"/>
                      <a:pt x="1190" y="215"/>
                      <a:pt x="1191" y="213"/>
                    </a:cubicBezTo>
                    <a:cubicBezTo>
                      <a:pt x="1192" y="213"/>
                      <a:pt x="1193" y="213"/>
                      <a:pt x="1194" y="213"/>
                    </a:cubicBezTo>
                    <a:cubicBezTo>
                      <a:pt x="1196" y="221"/>
                      <a:pt x="1188" y="219"/>
                      <a:pt x="1188" y="225"/>
                    </a:cubicBezTo>
                    <a:close/>
                    <a:moveTo>
                      <a:pt x="1194" y="234"/>
                    </a:moveTo>
                    <a:cubicBezTo>
                      <a:pt x="1194" y="236"/>
                      <a:pt x="1194" y="238"/>
                      <a:pt x="1194" y="240"/>
                    </a:cubicBezTo>
                    <a:cubicBezTo>
                      <a:pt x="1185" y="237"/>
                      <a:pt x="1191" y="235"/>
                      <a:pt x="1191" y="228"/>
                    </a:cubicBezTo>
                    <a:cubicBezTo>
                      <a:pt x="1194" y="228"/>
                      <a:pt x="1195" y="230"/>
                      <a:pt x="1194" y="234"/>
                    </a:cubicBezTo>
                    <a:close/>
                    <a:moveTo>
                      <a:pt x="1179" y="201"/>
                    </a:moveTo>
                    <a:cubicBezTo>
                      <a:pt x="1178" y="195"/>
                      <a:pt x="1196" y="195"/>
                      <a:pt x="1191" y="204"/>
                    </a:cubicBezTo>
                    <a:cubicBezTo>
                      <a:pt x="1189" y="201"/>
                      <a:pt x="1184" y="201"/>
                      <a:pt x="1179" y="201"/>
                    </a:cubicBezTo>
                    <a:close/>
                    <a:moveTo>
                      <a:pt x="1146" y="195"/>
                    </a:moveTo>
                    <a:cubicBezTo>
                      <a:pt x="1148" y="192"/>
                      <a:pt x="1149" y="190"/>
                      <a:pt x="1149" y="186"/>
                    </a:cubicBezTo>
                    <a:cubicBezTo>
                      <a:pt x="1152" y="187"/>
                      <a:pt x="1155" y="188"/>
                      <a:pt x="1155" y="192"/>
                    </a:cubicBezTo>
                    <a:cubicBezTo>
                      <a:pt x="1158" y="193"/>
                      <a:pt x="1160" y="195"/>
                      <a:pt x="1164" y="195"/>
                    </a:cubicBezTo>
                    <a:cubicBezTo>
                      <a:pt x="1162" y="201"/>
                      <a:pt x="1149" y="197"/>
                      <a:pt x="1146" y="204"/>
                    </a:cubicBezTo>
                    <a:cubicBezTo>
                      <a:pt x="1141" y="202"/>
                      <a:pt x="1146" y="198"/>
                      <a:pt x="1146" y="195"/>
                    </a:cubicBezTo>
                    <a:close/>
                    <a:moveTo>
                      <a:pt x="1083" y="159"/>
                    </a:moveTo>
                    <a:cubicBezTo>
                      <a:pt x="1101" y="160"/>
                      <a:pt x="1119" y="161"/>
                      <a:pt x="1125" y="174"/>
                    </a:cubicBezTo>
                    <a:cubicBezTo>
                      <a:pt x="1132" y="175"/>
                      <a:pt x="1128" y="190"/>
                      <a:pt x="1122" y="189"/>
                    </a:cubicBezTo>
                    <a:cubicBezTo>
                      <a:pt x="1121" y="189"/>
                      <a:pt x="1120" y="189"/>
                      <a:pt x="1119" y="189"/>
                    </a:cubicBezTo>
                    <a:cubicBezTo>
                      <a:pt x="1101" y="180"/>
                      <a:pt x="1084" y="170"/>
                      <a:pt x="1065" y="162"/>
                    </a:cubicBezTo>
                    <a:cubicBezTo>
                      <a:pt x="1070" y="160"/>
                      <a:pt x="1083" y="165"/>
                      <a:pt x="1083" y="159"/>
                    </a:cubicBezTo>
                    <a:close/>
                    <a:moveTo>
                      <a:pt x="1110" y="213"/>
                    </a:moveTo>
                    <a:cubicBezTo>
                      <a:pt x="1085" y="225"/>
                      <a:pt x="1060" y="237"/>
                      <a:pt x="1029" y="243"/>
                    </a:cubicBezTo>
                    <a:cubicBezTo>
                      <a:pt x="1051" y="227"/>
                      <a:pt x="1081" y="221"/>
                      <a:pt x="1110" y="213"/>
                    </a:cubicBezTo>
                    <a:close/>
                    <a:moveTo>
                      <a:pt x="834" y="84"/>
                    </a:moveTo>
                    <a:cubicBezTo>
                      <a:pt x="826" y="83"/>
                      <a:pt x="821" y="85"/>
                      <a:pt x="822" y="93"/>
                    </a:cubicBezTo>
                    <a:cubicBezTo>
                      <a:pt x="818" y="93"/>
                      <a:pt x="814" y="93"/>
                      <a:pt x="810" y="93"/>
                    </a:cubicBezTo>
                    <a:cubicBezTo>
                      <a:pt x="811" y="86"/>
                      <a:pt x="802" y="89"/>
                      <a:pt x="801" y="84"/>
                    </a:cubicBezTo>
                    <a:cubicBezTo>
                      <a:pt x="814" y="88"/>
                      <a:pt x="828" y="77"/>
                      <a:pt x="834" y="84"/>
                    </a:cubicBezTo>
                    <a:close/>
                    <a:moveTo>
                      <a:pt x="801" y="93"/>
                    </a:moveTo>
                    <a:cubicBezTo>
                      <a:pt x="795" y="95"/>
                      <a:pt x="783" y="90"/>
                      <a:pt x="792" y="87"/>
                    </a:cubicBezTo>
                    <a:cubicBezTo>
                      <a:pt x="792" y="92"/>
                      <a:pt x="801" y="88"/>
                      <a:pt x="801" y="93"/>
                    </a:cubicBezTo>
                    <a:close/>
                    <a:moveTo>
                      <a:pt x="792" y="69"/>
                    </a:moveTo>
                    <a:cubicBezTo>
                      <a:pt x="792" y="71"/>
                      <a:pt x="792" y="73"/>
                      <a:pt x="792" y="75"/>
                    </a:cubicBezTo>
                    <a:cubicBezTo>
                      <a:pt x="790" y="75"/>
                      <a:pt x="788" y="75"/>
                      <a:pt x="786" y="75"/>
                    </a:cubicBezTo>
                    <a:cubicBezTo>
                      <a:pt x="787" y="71"/>
                      <a:pt x="787" y="68"/>
                      <a:pt x="792" y="69"/>
                    </a:cubicBezTo>
                    <a:close/>
                    <a:moveTo>
                      <a:pt x="780" y="60"/>
                    </a:moveTo>
                    <a:cubicBezTo>
                      <a:pt x="790" y="63"/>
                      <a:pt x="777" y="66"/>
                      <a:pt x="777" y="69"/>
                    </a:cubicBezTo>
                    <a:cubicBezTo>
                      <a:pt x="764" y="69"/>
                      <a:pt x="776" y="60"/>
                      <a:pt x="780" y="60"/>
                    </a:cubicBezTo>
                    <a:close/>
                    <a:moveTo>
                      <a:pt x="687" y="381"/>
                    </a:moveTo>
                    <a:cubicBezTo>
                      <a:pt x="732" y="364"/>
                      <a:pt x="774" y="343"/>
                      <a:pt x="816" y="324"/>
                    </a:cubicBezTo>
                    <a:cubicBezTo>
                      <a:pt x="841" y="312"/>
                      <a:pt x="867" y="302"/>
                      <a:pt x="891" y="291"/>
                    </a:cubicBezTo>
                    <a:cubicBezTo>
                      <a:pt x="939" y="281"/>
                      <a:pt x="979" y="249"/>
                      <a:pt x="1023" y="246"/>
                    </a:cubicBezTo>
                    <a:cubicBezTo>
                      <a:pt x="1023" y="248"/>
                      <a:pt x="1023" y="249"/>
                      <a:pt x="1020" y="249"/>
                    </a:cubicBezTo>
                    <a:cubicBezTo>
                      <a:pt x="1011" y="253"/>
                      <a:pt x="1002" y="259"/>
                      <a:pt x="990" y="261"/>
                    </a:cubicBezTo>
                    <a:cubicBezTo>
                      <a:pt x="986" y="261"/>
                      <a:pt x="984" y="262"/>
                      <a:pt x="981" y="264"/>
                    </a:cubicBezTo>
                    <a:cubicBezTo>
                      <a:pt x="979" y="268"/>
                      <a:pt x="975" y="269"/>
                      <a:pt x="969" y="270"/>
                    </a:cubicBezTo>
                    <a:cubicBezTo>
                      <a:pt x="968" y="270"/>
                      <a:pt x="967" y="270"/>
                      <a:pt x="966" y="270"/>
                    </a:cubicBezTo>
                    <a:cubicBezTo>
                      <a:pt x="964" y="274"/>
                      <a:pt x="960" y="275"/>
                      <a:pt x="954" y="276"/>
                    </a:cubicBezTo>
                    <a:cubicBezTo>
                      <a:pt x="943" y="279"/>
                      <a:pt x="934" y="283"/>
                      <a:pt x="924" y="288"/>
                    </a:cubicBezTo>
                    <a:cubicBezTo>
                      <a:pt x="924" y="289"/>
                      <a:pt x="924" y="290"/>
                      <a:pt x="924" y="291"/>
                    </a:cubicBezTo>
                    <a:cubicBezTo>
                      <a:pt x="913" y="288"/>
                      <a:pt x="916" y="298"/>
                      <a:pt x="906" y="297"/>
                    </a:cubicBezTo>
                    <a:cubicBezTo>
                      <a:pt x="906" y="299"/>
                      <a:pt x="904" y="300"/>
                      <a:pt x="900" y="300"/>
                    </a:cubicBezTo>
                    <a:cubicBezTo>
                      <a:pt x="899" y="300"/>
                      <a:pt x="898" y="300"/>
                      <a:pt x="897" y="300"/>
                    </a:cubicBezTo>
                    <a:cubicBezTo>
                      <a:pt x="880" y="312"/>
                      <a:pt x="859" y="320"/>
                      <a:pt x="837" y="327"/>
                    </a:cubicBezTo>
                    <a:cubicBezTo>
                      <a:pt x="836" y="327"/>
                      <a:pt x="835" y="327"/>
                      <a:pt x="834" y="327"/>
                    </a:cubicBezTo>
                    <a:cubicBezTo>
                      <a:pt x="834" y="331"/>
                      <a:pt x="829" y="329"/>
                      <a:pt x="828" y="333"/>
                    </a:cubicBezTo>
                    <a:cubicBezTo>
                      <a:pt x="818" y="339"/>
                      <a:pt x="800" y="336"/>
                      <a:pt x="792" y="345"/>
                    </a:cubicBezTo>
                    <a:cubicBezTo>
                      <a:pt x="792" y="347"/>
                      <a:pt x="790" y="348"/>
                      <a:pt x="786" y="348"/>
                    </a:cubicBezTo>
                    <a:cubicBezTo>
                      <a:pt x="777" y="346"/>
                      <a:pt x="775" y="352"/>
                      <a:pt x="768" y="354"/>
                    </a:cubicBezTo>
                    <a:cubicBezTo>
                      <a:pt x="766" y="358"/>
                      <a:pt x="762" y="359"/>
                      <a:pt x="756" y="360"/>
                    </a:cubicBezTo>
                    <a:cubicBezTo>
                      <a:pt x="746" y="360"/>
                      <a:pt x="740" y="364"/>
                      <a:pt x="735" y="369"/>
                    </a:cubicBezTo>
                    <a:cubicBezTo>
                      <a:pt x="735" y="371"/>
                      <a:pt x="733" y="372"/>
                      <a:pt x="729" y="372"/>
                    </a:cubicBezTo>
                    <a:cubicBezTo>
                      <a:pt x="725" y="372"/>
                      <a:pt x="723" y="373"/>
                      <a:pt x="720" y="375"/>
                    </a:cubicBezTo>
                    <a:cubicBezTo>
                      <a:pt x="716" y="375"/>
                      <a:pt x="714" y="376"/>
                      <a:pt x="711" y="378"/>
                    </a:cubicBezTo>
                    <a:cubicBezTo>
                      <a:pt x="711" y="379"/>
                      <a:pt x="711" y="380"/>
                      <a:pt x="711" y="381"/>
                    </a:cubicBezTo>
                    <a:cubicBezTo>
                      <a:pt x="706" y="382"/>
                      <a:pt x="704" y="387"/>
                      <a:pt x="696" y="387"/>
                    </a:cubicBezTo>
                    <a:cubicBezTo>
                      <a:pt x="692" y="386"/>
                      <a:pt x="686" y="387"/>
                      <a:pt x="687" y="381"/>
                    </a:cubicBezTo>
                    <a:close/>
                    <a:moveTo>
                      <a:pt x="735" y="396"/>
                    </a:moveTo>
                    <a:cubicBezTo>
                      <a:pt x="735" y="395"/>
                      <a:pt x="735" y="394"/>
                      <a:pt x="735" y="393"/>
                    </a:cubicBezTo>
                    <a:cubicBezTo>
                      <a:pt x="743" y="394"/>
                      <a:pt x="737" y="421"/>
                      <a:pt x="732" y="411"/>
                    </a:cubicBezTo>
                    <a:cubicBezTo>
                      <a:pt x="731" y="403"/>
                      <a:pt x="738" y="404"/>
                      <a:pt x="735" y="396"/>
                    </a:cubicBezTo>
                    <a:close/>
                    <a:moveTo>
                      <a:pt x="678" y="393"/>
                    </a:moveTo>
                    <a:cubicBezTo>
                      <a:pt x="678" y="395"/>
                      <a:pt x="678" y="396"/>
                      <a:pt x="675" y="396"/>
                    </a:cubicBezTo>
                    <a:cubicBezTo>
                      <a:pt x="643" y="407"/>
                      <a:pt x="615" y="423"/>
                      <a:pt x="582" y="435"/>
                    </a:cubicBezTo>
                    <a:cubicBezTo>
                      <a:pt x="588" y="422"/>
                      <a:pt x="607" y="421"/>
                      <a:pt x="618" y="414"/>
                    </a:cubicBezTo>
                    <a:cubicBezTo>
                      <a:pt x="622" y="412"/>
                      <a:pt x="625" y="411"/>
                      <a:pt x="627" y="408"/>
                    </a:cubicBezTo>
                    <a:cubicBezTo>
                      <a:pt x="645" y="406"/>
                      <a:pt x="662" y="386"/>
                      <a:pt x="678" y="393"/>
                    </a:cubicBezTo>
                    <a:close/>
                    <a:moveTo>
                      <a:pt x="591" y="459"/>
                    </a:moveTo>
                    <a:cubicBezTo>
                      <a:pt x="601" y="468"/>
                      <a:pt x="593" y="493"/>
                      <a:pt x="585" y="504"/>
                    </a:cubicBezTo>
                    <a:cubicBezTo>
                      <a:pt x="580" y="488"/>
                      <a:pt x="586" y="488"/>
                      <a:pt x="588" y="471"/>
                    </a:cubicBezTo>
                    <a:cubicBezTo>
                      <a:pt x="587" y="464"/>
                      <a:pt x="590" y="463"/>
                      <a:pt x="591" y="459"/>
                    </a:cubicBezTo>
                    <a:close/>
                    <a:moveTo>
                      <a:pt x="609" y="402"/>
                    </a:moveTo>
                    <a:cubicBezTo>
                      <a:pt x="614" y="405"/>
                      <a:pt x="621" y="405"/>
                      <a:pt x="615" y="411"/>
                    </a:cubicBezTo>
                    <a:cubicBezTo>
                      <a:pt x="611" y="412"/>
                      <a:pt x="610" y="415"/>
                      <a:pt x="603" y="414"/>
                    </a:cubicBezTo>
                    <a:cubicBezTo>
                      <a:pt x="598" y="413"/>
                      <a:pt x="603" y="409"/>
                      <a:pt x="609" y="411"/>
                    </a:cubicBezTo>
                    <a:cubicBezTo>
                      <a:pt x="610" y="406"/>
                      <a:pt x="605" y="403"/>
                      <a:pt x="609" y="402"/>
                    </a:cubicBezTo>
                    <a:close/>
                    <a:moveTo>
                      <a:pt x="627" y="384"/>
                    </a:moveTo>
                    <a:cubicBezTo>
                      <a:pt x="627" y="382"/>
                      <a:pt x="627" y="380"/>
                      <a:pt x="627" y="378"/>
                    </a:cubicBezTo>
                    <a:cubicBezTo>
                      <a:pt x="629" y="378"/>
                      <a:pt x="631" y="378"/>
                      <a:pt x="633" y="378"/>
                    </a:cubicBezTo>
                    <a:cubicBezTo>
                      <a:pt x="633" y="380"/>
                      <a:pt x="633" y="382"/>
                      <a:pt x="633" y="384"/>
                    </a:cubicBezTo>
                    <a:cubicBezTo>
                      <a:pt x="631" y="384"/>
                      <a:pt x="629" y="384"/>
                      <a:pt x="627" y="384"/>
                    </a:cubicBezTo>
                    <a:close/>
                    <a:moveTo>
                      <a:pt x="624" y="159"/>
                    </a:moveTo>
                    <a:cubicBezTo>
                      <a:pt x="624" y="161"/>
                      <a:pt x="624" y="162"/>
                      <a:pt x="621" y="162"/>
                    </a:cubicBezTo>
                    <a:cubicBezTo>
                      <a:pt x="598" y="184"/>
                      <a:pt x="574" y="204"/>
                      <a:pt x="552" y="228"/>
                    </a:cubicBezTo>
                    <a:cubicBezTo>
                      <a:pt x="551" y="228"/>
                      <a:pt x="550" y="228"/>
                      <a:pt x="549" y="228"/>
                    </a:cubicBezTo>
                    <a:cubicBezTo>
                      <a:pt x="559" y="204"/>
                      <a:pt x="600" y="168"/>
                      <a:pt x="624" y="159"/>
                    </a:cubicBezTo>
                    <a:close/>
                    <a:moveTo>
                      <a:pt x="600" y="213"/>
                    </a:moveTo>
                    <a:cubicBezTo>
                      <a:pt x="600" y="211"/>
                      <a:pt x="601" y="209"/>
                      <a:pt x="603" y="210"/>
                    </a:cubicBezTo>
                    <a:cubicBezTo>
                      <a:pt x="618" y="207"/>
                      <a:pt x="599" y="220"/>
                      <a:pt x="600" y="213"/>
                    </a:cubicBezTo>
                    <a:close/>
                    <a:moveTo>
                      <a:pt x="453" y="906"/>
                    </a:moveTo>
                    <a:cubicBezTo>
                      <a:pt x="450" y="906"/>
                      <a:pt x="451" y="902"/>
                      <a:pt x="450" y="900"/>
                    </a:cubicBezTo>
                    <a:cubicBezTo>
                      <a:pt x="454" y="899"/>
                      <a:pt x="455" y="904"/>
                      <a:pt x="456" y="900"/>
                    </a:cubicBezTo>
                    <a:cubicBezTo>
                      <a:pt x="460" y="900"/>
                      <a:pt x="459" y="907"/>
                      <a:pt x="453" y="906"/>
                    </a:cubicBezTo>
                    <a:close/>
                    <a:moveTo>
                      <a:pt x="441" y="354"/>
                    </a:moveTo>
                    <a:cubicBezTo>
                      <a:pt x="439" y="357"/>
                      <a:pt x="431" y="369"/>
                      <a:pt x="429" y="363"/>
                    </a:cubicBezTo>
                    <a:cubicBezTo>
                      <a:pt x="430" y="356"/>
                      <a:pt x="440" y="357"/>
                      <a:pt x="438" y="348"/>
                    </a:cubicBezTo>
                    <a:cubicBezTo>
                      <a:pt x="446" y="340"/>
                      <a:pt x="450" y="330"/>
                      <a:pt x="459" y="324"/>
                    </a:cubicBezTo>
                    <a:cubicBezTo>
                      <a:pt x="459" y="323"/>
                      <a:pt x="459" y="322"/>
                      <a:pt x="459" y="321"/>
                    </a:cubicBezTo>
                    <a:cubicBezTo>
                      <a:pt x="487" y="290"/>
                      <a:pt x="509" y="255"/>
                      <a:pt x="543" y="231"/>
                    </a:cubicBezTo>
                    <a:cubicBezTo>
                      <a:pt x="527" y="263"/>
                      <a:pt x="497" y="280"/>
                      <a:pt x="480" y="312"/>
                    </a:cubicBezTo>
                    <a:cubicBezTo>
                      <a:pt x="479" y="312"/>
                      <a:pt x="478" y="312"/>
                      <a:pt x="477" y="312"/>
                    </a:cubicBezTo>
                    <a:cubicBezTo>
                      <a:pt x="473" y="312"/>
                      <a:pt x="472" y="317"/>
                      <a:pt x="468" y="318"/>
                    </a:cubicBezTo>
                    <a:cubicBezTo>
                      <a:pt x="468" y="319"/>
                      <a:pt x="468" y="320"/>
                      <a:pt x="468" y="321"/>
                    </a:cubicBezTo>
                    <a:cubicBezTo>
                      <a:pt x="458" y="330"/>
                      <a:pt x="453" y="345"/>
                      <a:pt x="441" y="354"/>
                    </a:cubicBezTo>
                    <a:close/>
                    <a:moveTo>
                      <a:pt x="474" y="426"/>
                    </a:moveTo>
                    <a:cubicBezTo>
                      <a:pt x="470" y="423"/>
                      <a:pt x="463" y="423"/>
                      <a:pt x="465" y="414"/>
                    </a:cubicBezTo>
                    <a:cubicBezTo>
                      <a:pt x="469" y="413"/>
                      <a:pt x="470" y="418"/>
                      <a:pt x="471" y="414"/>
                    </a:cubicBezTo>
                    <a:cubicBezTo>
                      <a:pt x="454" y="402"/>
                      <a:pt x="483" y="380"/>
                      <a:pt x="459" y="378"/>
                    </a:cubicBezTo>
                    <a:cubicBezTo>
                      <a:pt x="488" y="328"/>
                      <a:pt x="527" y="289"/>
                      <a:pt x="564" y="249"/>
                    </a:cubicBezTo>
                    <a:cubicBezTo>
                      <a:pt x="572" y="239"/>
                      <a:pt x="592" y="230"/>
                      <a:pt x="588" y="225"/>
                    </a:cubicBezTo>
                    <a:cubicBezTo>
                      <a:pt x="590" y="220"/>
                      <a:pt x="593" y="217"/>
                      <a:pt x="597" y="216"/>
                    </a:cubicBezTo>
                    <a:cubicBezTo>
                      <a:pt x="597" y="220"/>
                      <a:pt x="596" y="222"/>
                      <a:pt x="594" y="225"/>
                    </a:cubicBezTo>
                    <a:cubicBezTo>
                      <a:pt x="604" y="228"/>
                      <a:pt x="597" y="215"/>
                      <a:pt x="606" y="219"/>
                    </a:cubicBezTo>
                    <a:cubicBezTo>
                      <a:pt x="606" y="227"/>
                      <a:pt x="597" y="225"/>
                      <a:pt x="597" y="234"/>
                    </a:cubicBezTo>
                    <a:cubicBezTo>
                      <a:pt x="609" y="228"/>
                      <a:pt x="610" y="241"/>
                      <a:pt x="612" y="231"/>
                    </a:cubicBezTo>
                    <a:cubicBezTo>
                      <a:pt x="612" y="241"/>
                      <a:pt x="625" y="238"/>
                      <a:pt x="627" y="246"/>
                    </a:cubicBezTo>
                    <a:cubicBezTo>
                      <a:pt x="625" y="253"/>
                      <a:pt x="624" y="270"/>
                      <a:pt x="609" y="273"/>
                    </a:cubicBezTo>
                    <a:cubicBezTo>
                      <a:pt x="618" y="280"/>
                      <a:pt x="608" y="285"/>
                      <a:pt x="606" y="285"/>
                    </a:cubicBezTo>
                    <a:cubicBezTo>
                      <a:pt x="610" y="285"/>
                      <a:pt x="610" y="289"/>
                      <a:pt x="609" y="294"/>
                    </a:cubicBezTo>
                    <a:cubicBezTo>
                      <a:pt x="619" y="295"/>
                      <a:pt x="624" y="293"/>
                      <a:pt x="627" y="288"/>
                    </a:cubicBezTo>
                    <a:cubicBezTo>
                      <a:pt x="632" y="302"/>
                      <a:pt x="612" y="292"/>
                      <a:pt x="615" y="306"/>
                    </a:cubicBezTo>
                    <a:cubicBezTo>
                      <a:pt x="627" y="309"/>
                      <a:pt x="629" y="311"/>
                      <a:pt x="639" y="315"/>
                    </a:cubicBezTo>
                    <a:cubicBezTo>
                      <a:pt x="636" y="314"/>
                      <a:pt x="658" y="317"/>
                      <a:pt x="660" y="327"/>
                    </a:cubicBezTo>
                    <a:cubicBezTo>
                      <a:pt x="650" y="329"/>
                      <a:pt x="640" y="315"/>
                      <a:pt x="633" y="327"/>
                    </a:cubicBezTo>
                    <a:cubicBezTo>
                      <a:pt x="638" y="327"/>
                      <a:pt x="644" y="326"/>
                      <a:pt x="642" y="333"/>
                    </a:cubicBezTo>
                    <a:cubicBezTo>
                      <a:pt x="633" y="335"/>
                      <a:pt x="636" y="324"/>
                      <a:pt x="627" y="327"/>
                    </a:cubicBezTo>
                    <a:cubicBezTo>
                      <a:pt x="624" y="333"/>
                      <a:pt x="611" y="333"/>
                      <a:pt x="603" y="342"/>
                    </a:cubicBezTo>
                    <a:cubicBezTo>
                      <a:pt x="603" y="339"/>
                      <a:pt x="603" y="336"/>
                      <a:pt x="603" y="333"/>
                    </a:cubicBezTo>
                    <a:cubicBezTo>
                      <a:pt x="590" y="332"/>
                      <a:pt x="598" y="351"/>
                      <a:pt x="579" y="345"/>
                    </a:cubicBezTo>
                    <a:cubicBezTo>
                      <a:pt x="578" y="356"/>
                      <a:pt x="597" y="347"/>
                      <a:pt x="597" y="357"/>
                    </a:cubicBezTo>
                    <a:cubicBezTo>
                      <a:pt x="587" y="354"/>
                      <a:pt x="585" y="362"/>
                      <a:pt x="579" y="357"/>
                    </a:cubicBezTo>
                    <a:cubicBezTo>
                      <a:pt x="575" y="367"/>
                      <a:pt x="589" y="359"/>
                      <a:pt x="588" y="366"/>
                    </a:cubicBezTo>
                    <a:cubicBezTo>
                      <a:pt x="583" y="366"/>
                      <a:pt x="579" y="365"/>
                      <a:pt x="576" y="363"/>
                    </a:cubicBezTo>
                    <a:cubicBezTo>
                      <a:pt x="575" y="376"/>
                      <a:pt x="562" y="384"/>
                      <a:pt x="564" y="393"/>
                    </a:cubicBezTo>
                    <a:cubicBezTo>
                      <a:pt x="533" y="403"/>
                      <a:pt x="522" y="418"/>
                      <a:pt x="507" y="432"/>
                    </a:cubicBezTo>
                    <a:cubicBezTo>
                      <a:pt x="507" y="417"/>
                      <a:pt x="499" y="443"/>
                      <a:pt x="492" y="432"/>
                    </a:cubicBezTo>
                    <a:cubicBezTo>
                      <a:pt x="488" y="442"/>
                      <a:pt x="502" y="434"/>
                      <a:pt x="501" y="441"/>
                    </a:cubicBezTo>
                    <a:cubicBezTo>
                      <a:pt x="487" y="435"/>
                      <a:pt x="475" y="445"/>
                      <a:pt x="465" y="435"/>
                    </a:cubicBezTo>
                    <a:cubicBezTo>
                      <a:pt x="472" y="435"/>
                      <a:pt x="475" y="432"/>
                      <a:pt x="474" y="426"/>
                    </a:cubicBezTo>
                    <a:close/>
                    <a:moveTo>
                      <a:pt x="576" y="561"/>
                    </a:moveTo>
                    <a:cubicBezTo>
                      <a:pt x="571" y="558"/>
                      <a:pt x="576" y="555"/>
                      <a:pt x="576" y="552"/>
                    </a:cubicBezTo>
                    <a:cubicBezTo>
                      <a:pt x="582" y="554"/>
                      <a:pt x="577" y="557"/>
                      <a:pt x="576" y="561"/>
                    </a:cubicBezTo>
                    <a:close/>
                    <a:moveTo>
                      <a:pt x="552" y="750"/>
                    </a:moveTo>
                    <a:cubicBezTo>
                      <a:pt x="539" y="747"/>
                      <a:pt x="562" y="733"/>
                      <a:pt x="564" y="726"/>
                    </a:cubicBezTo>
                    <a:cubicBezTo>
                      <a:pt x="575" y="736"/>
                      <a:pt x="554" y="741"/>
                      <a:pt x="552" y="750"/>
                    </a:cubicBezTo>
                    <a:close/>
                    <a:moveTo>
                      <a:pt x="555" y="798"/>
                    </a:moveTo>
                    <a:cubicBezTo>
                      <a:pt x="548" y="790"/>
                      <a:pt x="564" y="780"/>
                      <a:pt x="555" y="798"/>
                    </a:cubicBezTo>
                    <a:close/>
                    <a:moveTo>
                      <a:pt x="555" y="402"/>
                    </a:moveTo>
                    <a:cubicBezTo>
                      <a:pt x="556" y="401"/>
                      <a:pt x="562" y="396"/>
                      <a:pt x="564" y="399"/>
                    </a:cubicBezTo>
                    <a:cubicBezTo>
                      <a:pt x="566" y="401"/>
                      <a:pt x="552" y="407"/>
                      <a:pt x="555" y="402"/>
                    </a:cubicBezTo>
                    <a:close/>
                    <a:moveTo>
                      <a:pt x="546" y="792"/>
                    </a:moveTo>
                    <a:cubicBezTo>
                      <a:pt x="544" y="792"/>
                      <a:pt x="542" y="792"/>
                      <a:pt x="540" y="792"/>
                    </a:cubicBezTo>
                    <a:cubicBezTo>
                      <a:pt x="535" y="786"/>
                      <a:pt x="541" y="788"/>
                      <a:pt x="540" y="780"/>
                    </a:cubicBezTo>
                    <a:cubicBezTo>
                      <a:pt x="542" y="780"/>
                      <a:pt x="544" y="780"/>
                      <a:pt x="546" y="780"/>
                    </a:cubicBezTo>
                    <a:cubicBezTo>
                      <a:pt x="546" y="788"/>
                      <a:pt x="551" y="786"/>
                      <a:pt x="546" y="792"/>
                    </a:cubicBezTo>
                    <a:close/>
                    <a:moveTo>
                      <a:pt x="531" y="441"/>
                    </a:moveTo>
                    <a:cubicBezTo>
                      <a:pt x="537" y="442"/>
                      <a:pt x="538" y="445"/>
                      <a:pt x="534" y="450"/>
                    </a:cubicBezTo>
                    <a:cubicBezTo>
                      <a:pt x="533" y="450"/>
                      <a:pt x="532" y="450"/>
                      <a:pt x="531" y="450"/>
                    </a:cubicBezTo>
                    <a:cubicBezTo>
                      <a:pt x="526" y="448"/>
                      <a:pt x="532" y="446"/>
                      <a:pt x="531" y="441"/>
                    </a:cubicBezTo>
                    <a:close/>
                    <a:moveTo>
                      <a:pt x="525" y="432"/>
                    </a:moveTo>
                    <a:cubicBezTo>
                      <a:pt x="532" y="429"/>
                      <a:pt x="505" y="463"/>
                      <a:pt x="525" y="432"/>
                    </a:cubicBezTo>
                    <a:close/>
                    <a:moveTo>
                      <a:pt x="504" y="441"/>
                    </a:moveTo>
                    <a:cubicBezTo>
                      <a:pt x="512" y="430"/>
                      <a:pt x="512" y="456"/>
                      <a:pt x="504" y="441"/>
                    </a:cubicBezTo>
                    <a:close/>
                    <a:moveTo>
                      <a:pt x="483" y="888"/>
                    </a:moveTo>
                    <a:cubicBezTo>
                      <a:pt x="475" y="888"/>
                      <a:pt x="478" y="872"/>
                      <a:pt x="486" y="873"/>
                    </a:cubicBezTo>
                    <a:cubicBezTo>
                      <a:pt x="489" y="881"/>
                      <a:pt x="482" y="880"/>
                      <a:pt x="483" y="888"/>
                    </a:cubicBezTo>
                    <a:close/>
                    <a:moveTo>
                      <a:pt x="1404" y="1095"/>
                    </a:moveTo>
                    <a:cubicBezTo>
                      <a:pt x="1394" y="1092"/>
                      <a:pt x="1391" y="1095"/>
                      <a:pt x="1389" y="1098"/>
                    </a:cubicBezTo>
                    <a:cubicBezTo>
                      <a:pt x="1389" y="1098"/>
                      <a:pt x="1389" y="1098"/>
                      <a:pt x="1389" y="1098"/>
                    </a:cubicBezTo>
                    <a:cubicBezTo>
                      <a:pt x="1389" y="1098"/>
                      <a:pt x="1389" y="1098"/>
                      <a:pt x="1389" y="1098"/>
                    </a:cubicBezTo>
                    <a:cubicBezTo>
                      <a:pt x="1388" y="1101"/>
                      <a:pt x="1387" y="1104"/>
                      <a:pt x="1380" y="1104"/>
                    </a:cubicBezTo>
                    <a:cubicBezTo>
                      <a:pt x="1333" y="1097"/>
                      <a:pt x="1289" y="1089"/>
                      <a:pt x="1245" y="1080"/>
                    </a:cubicBezTo>
                    <a:cubicBezTo>
                      <a:pt x="1236" y="1076"/>
                      <a:pt x="1238" y="1079"/>
                      <a:pt x="1227" y="1080"/>
                    </a:cubicBezTo>
                    <a:cubicBezTo>
                      <a:pt x="1228" y="1083"/>
                      <a:pt x="1233" y="1082"/>
                      <a:pt x="1236" y="1083"/>
                    </a:cubicBezTo>
                    <a:cubicBezTo>
                      <a:pt x="1258" y="1093"/>
                      <a:pt x="1291" y="1091"/>
                      <a:pt x="1314" y="1101"/>
                    </a:cubicBezTo>
                    <a:cubicBezTo>
                      <a:pt x="1315" y="1101"/>
                      <a:pt x="1316" y="1101"/>
                      <a:pt x="1317" y="1101"/>
                    </a:cubicBezTo>
                    <a:cubicBezTo>
                      <a:pt x="1327" y="1103"/>
                      <a:pt x="1336" y="1105"/>
                      <a:pt x="1347" y="1107"/>
                    </a:cubicBezTo>
                    <a:cubicBezTo>
                      <a:pt x="1334" y="1113"/>
                      <a:pt x="1307" y="1109"/>
                      <a:pt x="1293" y="1107"/>
                    </a:cubicBezTo>
                    <a:cubicBezTo>
                      <a:pt x="1294" y="1100"/>
                      <a:pt x="1283" y="1105"/>
                      <a:pt x="1278" y="1104"/>
                    </a:cubicBezTo>
                    <a:cubicBezTo>
                      <a:pt x="1268" y="1105"/>
                      <a:pt x="1261" y="1102"/>
                      <a:pt x="1254" y="1101"/>
                    </a:cubicBezTo>
                    <a:cubicBezTo>
                      <a:pt x="1255" y="1094"/>
                      <a:pt x="1244" y="1099"/>
                      <a:pt x="1239" y="1098"/>
                    </a:cubicBezTo>
                    <a:cubicBezTo>
                      <a:pt x="1232" y="1098"/>
                      <a:pt x="1225" y="1098"/>
                      <a:pt x="1218" y="1098"/>
                    </a:cubicBezTo>
                    <a:cubicBezTo>
                      <a:pt x="1199" y="1095"/>
                      <a:pt x="1163" y="1088"/>
                      <a:pt x="1140" y="1080"/>
                    </a:cubicBezTo>
                    <a:cubicBezTo>
                      <a:pt x="1148" y="1049"/>
                      <a:pt x="1105" y="1062"/>
                      <a:pt x="1092" y="1062"/>
                    </a:cubicBezTo>
                    <a:cubicBezTo>
                      <a:pt x="1090" y="1076"/>
                      <a:pt x="1104" y="1066"/>
                      <a:pt x="1104" y="1071"/>
                    </a:cubicBezTo>
                    <a:cubicBezTo>
                      <a:pt x="1112" y="1075"/>
                      <a:pt x="1095" y="1069"/>
                      <a:pt x="1092" y="1077"/>
                    </a:cubicBezTo>
                    <a:cubicBezTo>
                      <a:pt x="1087" y="1077"/>
                      <a:pt x="1082" y="1077"/>
                      <a:pt x="1077" y="1077"/>
                    </a:cubicBezTo>
                    <a:cubicBezTo>
                      <a:pt x="1068" y="1077"/>
                      <a:pt x="1059" y="1077"/>
                      <a:pt x="1050" y="1077"/>
                    </a:cubicBezTo>
                    <a:cubicBezTo>
                      <a:pt x="1046" y="1077"/>
                      <a:pt x="1042" y="1077"/>
                      <a:pt x="1038" y="1077"/>
                    </a:cubicBezTo>
                    <a:cubicBezTo>
                      <a:pt x="1035" y="1086"/>
                      <a:pt x="1045" y="1082"/>
                      <a:pt x="1050" y="1083"/>
                    </a:cubicBezTo>
                    <a:cubicBezTo>
                      <a:pt x="1052" y="1085"/>
                      <a:pt x="1053" y="1088"/>
                      <a:pt x="1053" y="1092"/>
                    </a:cubicBezTo>
                    <a:cubicBezTo>
                      <a:pt x="1048" y="1093"/>
                      <a:pt x="1036" y="1088"/>
                      <a:pt x="1035" y="1095"/>
                    </a:cubicBezTo>
                    <a:cubicBezTo>
                      <a:pt x="1034" y="1095"/>
                      <a:pt x="1033" y="1095"/>
                      <a:pt x="1032" y="1095"/>
                    </a:cubicBezTo>
                    <a:cubicBezTo>
                      <a:pt x="1032" y="1092"/>
                      <a:pt x="1029" y="1092"/>
                      <a:pt x="1026" y="1092"/>
                    </a:cubicBezTo>
                    <a:cubicBezTo>
                      <a:pt x="1016" y="1094"/>
                      <a:pt x="1015" y="1087"/>
                      <a:pt x="1005" y="1089"/>
                    </a:cubicBezTo>
                    <a:cubicBezTo>
                      <a:pt x="1005" y="1088"/>
                      <a:pt x="1005" y="1087"/>
                      <a:pt x="1005" y="1086"/>
                    </a:cubicBezTo>
                    <a:cubicBezTo>
                      <a:pt x="1003" y="1085"/>
                      <a:pt x="1002" y="1083"/>
                      <a:pt x="999" y="1083"/>
                    </a:cubicBezTo>
                    <a:cubicBezTo>
                      <a:pt x="979" y="1075"/>
                      <a:pt x="950" y="1075"/>
                      <a:pt x="930" y="1083"/>
                    </a:cubicBezTo>
                    <a:cubicBezTo>
                      <a:pt x="918" y="1083"/>
                      <a:pt x="907" y="1083"/>
                      <a:pt x="903" y="1092"/>
                    </a:cubicBezTo>
                    <a:cubicBezTo>
                      <a:pt x="872" y="1091"/>
                      <a:pt x="837" y="1094"/>
                      <a:pt x="810" y="1089"/>
                    </a:cubicBezTo>
                    <a:cubicBezTo>
                      <a:pt x="753" y="1065"/>
                      <a:pt x="690" y="1075"/>
                      <a:pt x="627" y="1080"/>
                    </a:cubicBezTo>
                    <a:cubicBezTo>
                      <a:pt x="626" y="1080"/>
                      <a:pt x="625" y="1080"/>
                      <a:pt x="624" y="1080"/>
                    </a:cubicBezTo>
                    <a:cubicBezTo>
                      <a:pt x="621" y="1077"/>
                      <a:pt x="610" y="1077"/>
                      <a:pt x="606" y="1080"/>
                    </a:cubicBezTo>
                    <a:cubicBezTo>
                      <a:pt x="605" y="1080"/>
                      <a:pt x="604" y="1080"/>
                      <a:pt x="603" y="1080"/>
                    </a:cubicBezTo>
                    <a:cubicBezTo>
                      <a:pt x="583" y="1072"/>
                      <a:pt x="550" y="1064"/>
                      <a:pt x="546" y="1032"/>
                    </a:cubicBezTo>
                    <a:cubicBezTo>
                      <a:pt x="536" y="1029"/>
                      <a:pt x="529" y="1041"/>
                      <a:pt x="531" y="1026"/>
                    </a:cubicBezTo>
                    <a:cubicBezTo>
                      <a:pt x="524" y="1026"/>
                      <a:pt x="520" y="1030"/>
                      <a:pt x="519" y="1038"/>
                    </a:cubicBezTo>
                    <a:cubicBezTo>
                      <a:pt x="510" y="1039"/>
                      <a:pt x="510" y="1031"/>
                      <a:pt x="510" y="1023"/>
                    </a:cubicBezTo>
                    <a:cubicBezTo>
                      <a:pt x="508" y="1011"/>
                      <a:pt x="514" y="1008"/>
                      <a:pt x="513" y="999"/>
                    </a:cubicBezTo>
                    <a:cubicBezTo>
                      <a:pt x="506" y="992"/>
                      <a:pt x="497" y="1002"/>
                      <a:pt x="489" y="993"/>
                    </a:cubicBezTo>
                    <a:cubicBezTo>
                      <a:pt x="482" y="990"/>
                      <a:pt x="480" y="982"/>
                      <a:pt x="480" y="972"/>
                    </a:cubicBezTo>
                    <a:cubicBezTo>
                      <a:pt x="482" y="965"/>
                      <a:pt x="487" y="962"/>
                      <a:pt x="489" y="957"/>
                    </a:cubicBezTo>
                    <a:cubicBezTo>
                      <a:pt x="505" y="960"/>
                      <a:pt x="511" y="953"/>
                      <a:pt x="516" y="945"/>
                    </a:cubicBezTo>
                    <a:cubicBezTo>
                      <a:pt x="514" y="936"/>
                      <a:pt x="507" y="946"/>
                      <a:pt x="501" y="945"/>
                    </a:cubicBezTo>
                    <a:cubicBezTo>
                      <a:pt x="510" y="942"/>
                      <a:pt x="509" y="921"/>
                      <a:pt x="501" y="918"/>
                    </a:cubicBezTo>
                    <a:cubicBezTo>
                      <a:pt x="498" y="924"/>
                      <a:pt x="502" y="933"/>
                      <a:pt x="495" y="942"/>
                    </a:cubicBezTo>
                    <a:cubicBezTo>
                      <a:pt x="491" y="943"/>
                      <a:pt x="480" y="938"/>
                      <a:pt x="480" y="945"/>
                    </a:cubicBezTo>
                    <a:cubicBezTo>
                      <a:pt x="470" y="936"/>
                      <a:pt x="468" y="917"/>
                      <a:pt x="480" y="921"/>
                    </a:cubicBezTo>
                    <a:cubicBezTo>
                      <a:pt x="481" y="913"/>
                      <a:pt x="469" y="918"/>
                      <a:pt x="471" y="909"/>
                    </a:cubicBezTo>
                    <a:cubicBezTo>
                      <a:pt x="482" y="912"/>
                      <a:pt x="491" y="910"/>
                      <a:pt x="498" y="915"/>
                    </a:cubicBezTo>
                    <a:cubicBezTo>
                      <a:pt x="503" y="911"/>
                      <a:pt x="502" y="900"/>
                      <a:pt x="510" y="909"/>
                    </a:cubicBezTo>
                    <a:cubicBezTo>
                      <a:pt x="511" y="898"/>
                      <a:pt x="498" y="901"/>
                      <a:pt x="501" y="888"/>
                    </a:cubicBezTo>
                    <a:cubicBezTo>
                      <a:pt x="507" y="888"/>
                      <a:pt x="504" y="899"/>
                      <a:pt x="510" y="900"/>
                    </a:cubicBezTo>
                    <a:cubicBezTo>
                      <a:pt x="518" y="897"/>
                      <a:pt x="506" y="888"/>
                      <a:pt x="510" y="879"/>
                    </a:cubicBezTo>
                    <a:cubicBezTo>
                      <a:pt x="506" y="889"/>
                      <a:pt x="499" y="877"/>
                      <a:pt x="495" y="870"/>
                    </a:cubicBezTo>
                    <a:cubicBezTo>
                      <a:pt x="502" y="871"/>
                      <a:pt x="502" y="864"/>
                      <a:pt x="510" y="867"/>
                    </a:cubicBezTo>
                    <a:cubicBezTo>
                      <a:pt x="520" y="864"/>
                      <a:pt x="520" y="871"/>
                      <a:pt x="519" y="879"/>
                    </a:cubicBezTo>
                    <a:cubicBezTo>
                      <a:pt x="524" y="872"/>
                      <a:pt x="526" y="863"/>
                      <a:pt x="537" y="864"/>
                    </a:cubicBezTo>
                    <a:cubicBezTo>
                      <a:pt x="537" y="861"/>
                      <a:pt x="534" y="861"/>
                      <a:pt x="531" y="861"/>
                    </a:cubicBezTo>
                    <a:cubicBezTo>
                      <a:pt x="529" y="861"/>
                      <a:pt x="527" y="861"/>
                      <a:pt x="525" y="861"/>
                    </a:cubicBezTo>
                    <a:cubicBezTo>
                      <a:pt x="521" y="857"/>
                      <a:pt x="521" y="846"/>
                      <a:pt x="525" y="843"/>
                    </a:cubicBezTo>
                    <a:cubicBezTo>
                      <a:pt x="519" y="847"/>
                      <a:pt x="510" y="849"/>
                      <a:pt x="510" y="861"/>
                    </a:cubicBezTo>
                    <a:cubicBezTo>
                      <a:pt x="509" y="861"/>
                      <a:pt x="508" y="861"/>
                      <a:pt x="507" y="861"/>
                    </a:cubicBezTo>
                    <a:cubicBezTo>
                      <a:pt x="509" y="844"/>
                      <a:pt x="527" y="835"/>
                      <a:pt x="516" y="816"/>
                    </a:cubicBezTo>
                    <a:cubicBezTo>
                      <a:pt x="525" y="818"/>
                      <a:pt x="524" y="811"/>
                      <a:pt x="531" y="813"/>
                    </a:cubicBezTo>
                    <a:cubicBezTo>
                      <a:pt x="532" y="796"/>
                      <a:pt x="523" y="803"/>
                      <a:pt x="531" y="792"/>
                    </a:cubicBezTo>
                    <a:cubicBezTo>
                      <a:pt x="539" y="797"/>
                      <a:pt x="548" y="801"/>
                      <a:pt x="552" y="810"/>
                    </a:cubicBezTo>
                    <a:cubicBezTo>
                      <a:pt x="557" y="797"/>
                      <a:pt x="567" y="808"/>
                      <a:pt x="561" y="789"/>
                    </a:cubicBezTo>
                    <a:cubicBezTo>
                      <a:pt x="565" y="789"/>
                      <a:pt x="569" y="789"/>
                      <a:pt x="573" y="789"/>
                    </a:cubicBezTo>
                    <a:cubicBezTo>
                      <a:pt x="571" y="787"/>
                      <a:pt x="565" y="771"/>
                      <a:pt x="576" y="774"/>
                    </a:cubicBezTo>
                    <a:cubicBezTo>
                      <a:pt x="567" y="782"/>
                      <a:pt x="582" y="780"/>
                      <a:pt x="579" y="792"/>
                    </a:cubicBezTo>
                    <a:cubicBezTo>
                      <a:pt x="590" y="781"/>
                      <a:pt x="588" y="763"/>
                      <a:pt x="603" y="753"/>
                    </a:cubicBezTo>
                    <a:cubicBezTo>
                      <a:pt x="587" y="748"/>
                      <a:pt x="594" y="735"/>
                      <a:pt x="594" y="717"/>
                    </a:cubicBezTo>
                    <a:cubicBezTo>
                      <a:pt x="582" y="715"/>
                      <a:pt x="592" y="736"/>
                      <a:pt x="579" y="735"/>
                    </a:cubicBezTo>
                    <a:cubicBezTo>
                      <a:pt x="581" y="728"/>
                      <a:pt x="578" y="700"/>
                      <a:pt x="591" y="696"/>
                    </a:cubicBezTo>
                    <a:cubicBezTo>
                      <a:pt x="589" y="705"/>
                      <a:pt x="589" y="701"/>
                      <a:pt x="591" y="711"/>
                    </a:cubicBezTo>
                    <a:cubicBezTo>
                      <a:pt x="601" y="701"/>
                      <a:pt x="593" y="670"/>
                      <a:pt x="603" y="672"/>
                    </a:cubicBezTo>
                    <a:cubicBezTo>
                      <a:pt x="593" y="659"/>
                      <a:pt x="599" y="630"/>
                      <a:pt x="588" y="618"/>
                    </a:cubicBezTo>
                    <a:cubicBezTo>
                      <a:pt x="585" y="618"/>
                      <a:pt x="586" y="623"/>
                      <a:pt x="585" y="627"/>
                    </a:cubicBezTo>
                    <a:cubicBezTo>
                      <a:pt x="580" y="628"/>
                      <a:pt x="588" y="605"/>
                      <a:pt x="579" y="597"/>
                    </a:cubicBezTo>
                    <a:cubicBezTo>
                      <a:pt x="589" y="605"/>
                      <a:pt x="581" y="586"/>
                      <a:pt x="591" y="582"/>
                    </a:cubicBezTo>
                    <a:cubicBezTo>
                      <a:pt x="587" y="569"/>
                      <a:pt x="587" y="572"/>
                      <a:pt x="582" y="561"/>
                    </a:cubicBezTo>
                    <a:cubicBezTo>
                      <a:pt x="594" y="566"/>
                      <a:pt x="581" y="560"/>
                      <a:pt x="582" y="552"/>
                    </a:cubicBezTo>
                    <a:cubicBezTo>
                      <a:pt x="596" y="549"/>
                      <a:pt x="578" y="560"/>
                      <a:pt x="591" y="558"/>
                    </a:cubicBezTo>
                    <a:cubicBezTo>
                      <a:pt x="599" y="537"/>
                      <a:pt x="606" y="533"/>
                      <a:pt x="612" y="513"/>
                    </a:cubicBezTo>
                    <a:cubicBezTo>
                      <a:pt x="607" y="529"/>
                      <a:pt x="600" y="509"/>
                      <a:pt x="597" y="522"/>
                    </a:cubicBezTo>
                    <a:cubicBezTo>
                      <a:pt x="589" y="505"/>
                      <a:pt x="603" y="468"/>
                      <a:pt x="603" y="450"/>
                    </a:cubicBezTo>
                    <a:cubicBezTo>
                      <a:pt x="628" y="437"/>
                      <a:pt x="655" y="426"/>
                      <a:pt x="681" y="414"/>
                    </a:cubicBezTo>
                    <a:cubicBezTo>
                      <a:pt x="696" y="411"/>
                      <a:pt x="703" y="399"/>
                      <a:pt x="720" y="399"/>
                    </a:cubicBezTo>
                    <a:cubicBezTo>
                      <a:pt x="722" y="412"/>
                      <a:pt x="722" y="427"/>
                      <a:pt x="735" y="429"/>
                    </a:cubicBezTo>
                    <a:cubicBezTo>
                      <a:pt x="751" y="422"/>
                      <a:pt x="757" y="404"/>
                      <a:pt x="756" y="381"/>
                    </a:cubicBezTo>
                    <a:cubicBezTo>
                      <a:pt x="842" y="339"/>
                      <a:pt x="935" y="308"/>
                      <a:pt x="1029" y="267"/>
                    </a:cubicBezTo>
                    <a:cubicBezTo>
                      <a:pt x="1066" y="251"/>
                      <a:pt x="1095" y="234"/>
                      <a:pt x="1140" y="231"/>
                    </a:cubicBezTo>
                    <a:cubicBezTo>
                      <a:pt x="1145" y="231"/>
                      <a:pt x="1152" y="229"/>
                      <a:pt x="1152" y="234"/>
                    </a:cubicBezTo>
                    <a:cubicBezTo>
                      <a:pt x="1157" y="235"/>
                      <a:pt x="1160" y="238"/>
                      <a:pt x="1164" y="240"/>
                    </a:cubicBezTo>
                    <a:cubicBezTo>
                      <a:pt x="1171" y="243"/>
                      <a:pt x="1175" y="249"/>
                      <a:pt x="1176" y="258"/>
                    </a:cubicBezTo>
                    <a:cubicBezTo>
                      <a:pt x="1219" y="420"/>
                      <a:pt x="1265" y="579"/>
                      <a:pt x="1305" y="744"/>
                    </a:cubicBezTo>
                    <a:cubicBezTo>
                      <a:pt x="1321" y="768"/>
                      <a:pt x="1309" y="788"/>
                      <a:pt x="1320" y="801"/>
                    </a:cubicBezTo>
                    <a:cubicBezTo>
                      <a:pt x="1322" y="807"/>
                      <a:pt x="1328" y="809"/>
                      <a:pt x="1326" y="819"/>
                    </a:cubicBezTo>
                    <a:cubicBezTo>
                      <a:pt x="1332" y="820"/>
                      <a:pt x="1328" y="831"/>
                      <a:pt x="1331" y="835"/>
                    </a:cubicBezTo>
                    <a:cubicBezTo>
                      <a:pt x="1321" y="827"/>
                      <a:pt x="1319" y="811"/>
                      <a:pt x="1308" y="804"/>
                    </a:cubicBezTo>
                    <a:cubicBezTo>
                      <a:pt x="1301" y="792"/>
                      <a:pt x="1289" y="785"/>
                      <a:pt x="1284" y="771"/>
                    </a:cubicBezTo>
                    <a:cubicBezTo>
                      <a:pt x="1285" y="771"/>
                      <a:pt x="1286" y="771"/>
                      <a:pt x="1287" y="771"/>
                    </a:cubicBezTo>
                    <a:cubicBezTo>
                      <a:pt x="1288" y="767"/>
                      <a:pt x="1287" y="765"/>
                      <a:pt x="1284" y="765"/>
                    </a:cubicBezTo>
                    <a:cubicBezTo>
                      <a:pt x="1283" y="762"/>
                      <a:pt x="1281" y="760"/>
                      <a:pt x="1281" y="756"/>
                    </a:cubicBezTo>
                    <a:cubicBezTo>
                      <a:pt x="1278" y="758"/>
                      <a:pt x="1278" y="763"/>
                      <a:pt x="1272" y="762"/>
                    </a:cubicBezTo>
                    <a:cubicBezTo>
                      <a:pt x="1267" y="747"/>
                      <a:pt x="1252" y="742"/>
                      <a:pt x="1248" y="726"/>
                    </a:cubicBezTo>
                    <a:cubicBezTo>
                      <a:pt x="1250" y="720"/>
                      <a:pt x="1254" y="725"/>
                      <a:pt x="1257" y="726"/>
                    </a:cubicBezTo>
                    <a:cubicBezTo>
                      <a:pt x="1257" y="728"/>
                      <a:pt x="1258" y="729"/>
                      <a:pt x="1260" y="729"/>
                    </a:cubicBezTo>
                    <a:cubicBezTo>
                      <a:pt x="1260" y="718"/>
                      <a:pt x="1250" y="717"/>
                      <a:pt x="1248" y="708"/>
                    </a:cubicBezTo>
                    <a:cubicBezTo>
                      <a:pt x="1243" y="700"/>
                      <a:pt x="1235" y="694"/>
                      <a:pt x="1230" y="687"/>
                    </a:cubicBezTo>
                    <a:cubicBezTo>
                      <a:pt x="1220" y="669"/>
                      <a:pt x="1205" y="656"/>
                      <a:pt x="1194" y="639"/>
                    </a:cubicBezTo>
                    <a:cubicBezTo>
                      <a:pt x="1194" y="636"/>
                      <a:pt x="1191" y="636"/>
                      <a:pt x="1191" y="633"/>
                    </a:cubicBezTo>
                    <a:cubicBezTo>
                      <a:pt x="1190" y="633"/>
                      <a:pt x="1189" y="633"/>
                      <a:pt x="1188" y="633"/>
                    </a:cubicBezTo>
                    <a:cubicBezTo>
                      <a:pt x="1187" y="628"/>
                      <a:pt x="1184" y="625"/>
                      <a:pt x="1179" y="624"/>
                    </a:cubicBezTo>
                    <a:cubicBezTo>
                      <a:pt x="1178" y="629"/>
                      <a:pt x="1182" y="629"/>
                      <a:pt x="1182" y="633"/>
                    </a:cubicBezTo>
                    <a:cubicBezTo>
                      <a:pt x="1182" y="634"/>
                      <a:pt x="1182" y="635"/>
                      <a:pt x="1182" y="636"/>
                    </a:cubicBezTo>
                    <a:cubicBezTo>
                      <a:pt x="1185" y="636"/>
                      <a:pt x="1186" y="638"/>
                      <a:pt x="1188" y="639"/>
                    </a:cubicBezTo>
                    <a:cubicBezTo>
                      <a:pt x="1200" y="658"/>
                      <a:pt x="1216" y="672"/>
                      <a:pt x="1227" y="693"/>
                    </a:cubicBezTo>
                    <a:cubicBezTo>
                      <a:pt x="1231" y="699"/>
                      <a:pt x="1236" y="704"/>
                      <a:pt x="1242" y="708"/>
                    </a:cubicBezTo>
                    <a:cubicBezTo>
                      <a:pt x="1242" y="714"/>
                      <a:pt x="1250" y="711"/>
                      <a:pt x="1248" y="720"/>
                    </a:cubicBezTo>
                    <a:cubicBezTo>
                      <a:pt x="1249" y="722"/>
                      <a:pt x="1247" y="723"/>
                      <a:pt x="1245" y="723"/>
                    </a:cubicBezTo>
                    <a:cubicBezTo>
                      <a:pt x="1236" y="714"/>
                      <a:pt x="1229" y="703"/>
                      <a:pt x="1221" y="693"/>
                    </a:cubicBezTo>
                    <a:cubicBezTo>
                      <a:pt x="1218" y="687"/>
                      <a:pt x="1214" y="683"/>
                      <a:pt x="1209" y="681"/>
                    </a:cubicBezTo>
                    <a:cubicBezTo>
                      <a:pt x="1199" y="668"/>
                      <a:pt x="1188" y="656"/>
                      <a:pt x="1179" y="642"/>
                    </a:cubicBezTo>
                    <a:cubicBezTo>
                      <a:pt x="1179" y="641"/>
                      <a:pt x="1179" y="640"/>
                      <a:pt x="1179" y="639"/>
                    </a:cubicBezTo>
                    <a:cubicBezTo>
                      <a:pt x="1160" y="621"/>
                      <a:pt x="1144" y="600"/>
                      <a:pt x="1128" y="579"/>
                    </a:cubicBezTo>
                    <a:cubicBezTo>
                      <a:pt x="1128" y="578"/>
                      <a:pt x="1128" y="577"/>
                      <a:pt x="1128" y="576"/>
                    </a:cubicBezTo>
                    <a:cubicBezTo>
                      <a:pt x="1126" y="575"/>
                      <a:pt x="1125" y="573"/>
                      <a:pt x="1122" y="573"/>
                    </a:cubicBezTo>
                    <a:cubicBezTo>
                      <a:pt x="1121" y="570"/>
                      <a:pt x="1120" y="567"/>
                      <a:pt x="1116" y="567"/>
                    </a:cubicBezTo>
                    <a:cubicBezTo>
                      <a:pt x="1115" y="572"/>
                      <a:pt x="1119" y="572"/>
                      <a:pt x="1119" y="576"/>
                    </a:cubicBezTo>
                    <a:cubicBezTo>
                      <a:pt x="1119" y="579"/>
                      <a:pt x="1120" y="581"/>
                      <a:pt x="1122" y="582"/>
                    </a:cubicBezTo>
                    <a:cubicBezTo>
                      <a:pt x="1125" y="590"/>
                      <a:pt x="1131" y="594"/>
                      <a:pt x="1134" y="603"/>
                    </a:cubicBezTo>
                    <a:cubicBezTo>
                      <a:pt x="1135" y="607"/>
                      <a:pt x="1139" y="607"/>
                      <a:pt x="1140" y="612"/>
                    </a:cubicBezTo>
                    <a:cubicBezTo>
                      <a:pt x="1150" y="624"/>
                      <a:pt x="1158" y="638"/>
                      <a:pt x="1167" y="651"/>
                    </a:cubicBezTo>
                    <a:cubicBezTo>
                      <a:pt x="1167" y="652"/>
                      <a:pt x="1167" y="653"/>
                      <a:pt x="1167" y="654"/>
                    </a:cubicBezTo>
                    <a:cubicBezTo>
                      <a:pt x="1182" y="671"/>
                      <a:pt x="1196" y="689"/>
                      <a:pt x="1206" y="711"/>
                    </a:cubicBezTo>
                    <a:cubicBezTo>
                      <a:pt x="1206" y="712"/>
                      <a:pt x="1206" y="713"/>
                      <a:pt x="1206" y="714"/>
                    </a:cubicBezTo>
                    <a:cubicBezTo>
                      <a:pt x="1212" y="715"/>
                      <a:pt x="1212" y="722"/>
                      <a:pt x="1218" y="723"/>
                    </a:cubicBezTo>
                    <a:cubicBezTo>
                      <a:pt x="1219" y="725"/>
                      <a:pt x="1221" y="726"/>
                      <a:pt x="1221" y="729"/>
                    </a:cubicBezTo>
                    <a:cubicBezTo>
                      <a:pt x="1225" y="735"/>
                      <a:pt x="1230" y="740"/>
                      <a:pt x="1236" y="744"/>
                    </a:cubicBezTo>
                    <a:cubicBezTo>
                      <a:pt x="1251" y="755"/>
                      <a:pt x="1263" y="770"/>
                      <a:pt x="1275" y="786"/>
                    </a:cubicBezTo>
                    <a:cubicBezTo>
                      <a:pt x="1281" y="794"/>
                      <a:pt x="1288" y="801"/>
                      <a:pt x="1296" y="807"/>
                    </a:cubicBezTo>
                    <a:cubicBezTo>
                      <a:pt x="1297" y="807"/>
                      <a:pt x="1298" y="807"/>
                      <a:pt x="1299" y="807"/>
                    </a:cubicBezTo>
                    <a:cubicBezTo>
                      <a:pt x="1302" y="812"/>
                      <a:pt x="1306" y="815"/>
                      <a:pt x="1308" y="822"/>
                    </a:cubicBezTo>
                    <a:cubicBezTo>
                      <a:pt x="1317" y="808"/>
                      <a:pt x="1323" y="837"/>
                      <a:pt x="1332" y="843"/>
                    </a:cubicBezTo>
                    <a:cubicBezTo>
                      <a:pt x="1333" y="850"/>
                      <a:pt x="1336" y="855"/>
                      <a:pt x="1338" y="861"/>
                    </a:cubicBezTo>
                    <a:cubicBezTo>
                      <a:pt x="1339" y="869"/>
                      <a:pt x="1344" y="873"/>
                      <a:pt x="1344" y="882"/>
                    </a:cubicBezTo>
                    <a:cubicBezTo>
                      <a:pt x="1348" y="882"/>
                      <a:pt x="1347" y="887"/>
                      <a:pt x="1347" y="891"/>
                    </a:cubicBezTo>
                    <a:cubicBezTo>
                      <a:pt x="1335" y="881"/>
                      <a:pt x="1334" y="881"/>
                      <a:pt x="1344" y="894"/>
                    </a:cubicBezTo>
                    <a:cubicBezTo>
                      <a:pt x="1344" y="899"/>
                      <a:pt x="1346" y="901"/>
                      <a:pt x="1350" y="903"/>
                    </a:cubicBezTo>
                    <a:cubicBezTo>
                      <a:pt x="1350" y="908"/>
                      <a:pt x="1354" y="909"/>
                      <a:pt x="1353" y="915"/>
                    </a:cubicBezTo>
                    <a:cubicBezTo>
                      <a:pt x="1345" y="913"/>
                      <a:pt x="1342" y="906"/>
                      <a:pt x="1335" y="903"/>
                    </a:cubicBezTo>
                    <a:cubicBezTo>
                      <a:pt x="1327" y="900"/>
                      <a:pt x="1325" y="891"/>
                      <a:pt x="1317" y="888"/>
                    </a:cubicBezTo>
                    <a:cubicBezTo>
                      <a:pt x="1316" y="884"/>
                      <a:pt x="1313" y="881"/>
                      <a:pt x="1308" y="882"/>
                    </a:cubicBezTo>
                    <a:cubicBezTo>
                      <a:pt x="1308" y="889"/>
                      <a:pt x="1313" y="891"/>
                      <a:pt x="1317" y="894"/>
                    </a:cubicBezTo>
                    <a:cubicBezTo>
                      <a:pt x="1326" y="898"/>
                      <a:pt x="1329" y="908"/>
                      <a:pt x="1338" y="912"/>
                    </a:cubicBezTo>
                    <a:cubicBezTo>
                      <a:pt x="1338" y="913"/>
                      <a:pt x="1338" y="914"/>
                      <a:pt x="1338" y="915"/>
                    </a:cubicBezTo>
                    <a:cubicBezTo>
                      <a:pt x="1339" y="915"/>
                      <a:pt x="1340" y="915"/>
                      <a:pt x="1341" y="915"/>
                    </a:cubicBezTo>
                    <a:cubicBezTo>
                      <a:pt x="1347" y="916"/>
                      <a:pt x="1347" y="923"/>
                      <a:pt x="1353" y="924"/>
                    </a:cubicBezTo>
                    <a:cubicBezTo>
                      <a:pt x="1354" y="926"/>
                      <a:pt x="1356" y="929"/>
                      <a:pt x="1359" y="930"/>
                    </a:cubicBezTo>
                    <a:cubicBezTo>
                      <a:pt x="1357" y="939"/>
                      <a:pt x="1367" y="935"/>
                      <a:pt x="1365" y="945"/>
                    </a:cubicBezTo>
                    <a:cubicBezTo>
                      <a:pt x="1363" y="945"/>
                      <a:pt x="1361" y="945"/>
                      <a:pt x="1359" y="945"/>
                    </a:cubicBezTo>
                    <a:cubicBezTo>
                      <a:pt x="1327" y="916"/>
                      <a:pt x="1290" y="892"/>
                      <a:pt x="1257" y="864"/>
                    </a:cubicBezTo>
                    <a:cubicBezTo>
                      <a:pt x="1255" y="858"/>
                      <a:pt x="1248" y="855"/>
                      <a:pt x="1254" y="849"/>
                    </a:cubicBezTo>
                    <a:cubicBezTo>
                      <a:pt x="1249" y="848"/>
                      <a:pt x="1249" y="851"/>
                      <a:pt x="1248" y="855"/>
                    </a:cubicBezTo>
                    <a:cubicBezTo>
                      <a:pt x="1247" y="855"/>
                      <a:pt x="1246" y="855"/>
                      <a:pt x="1245" y="855"/>
                    </a:cubicBezTo>
                    <a:cubicBezTo>
                      <a:pt x="1244" y="852"/>
                      <a:pt x="1243" y="849"/>
                      <a:pt x="1239" y="849"/>
                    </a:cubicBezTo>
                    <a:cubicBezTo>
                      <a:pt x="1239" y="854"/>
                      <a:pt x="1241" y="856"/>
                      <a:pt x="1245" y="858"/>
                    </a:cubicBezTo>
                    <a:cubicBezTo>
                      <a:pt x="1267" y="885"/>
                      <a:pt x="1297" y="903"/>
                      <a:pt x="1323" y="927"/>
                    </a:cubicBezTo>
                    <a:cubicBezTo>
                      <a:pt x="1324" y="930"/>
                      <a:pt x="1327" y="933"/>
                      <a:pt x="1332" y="933"/>
                    </a:cubicBezTo>
                    <a:cubicBezTo>
                      <a:pt x="1342" y="936"/>
                      <a:pt x="1346" y="945"/>
                      <a:pt x="1356" y="948"/>
                    </a:cubicBezTo>
                    <a:cubicBezTo>
                      <a:pt x="1362" y="953"/>
                      <a:pt x="1364" y="962"/>
                      <a:pt x="1371" y="966"/>
                    </a:cubicBezTo>
                    <a:cubicBezTo>
                      <a:pt x="1374" y="968"/>
                      <a:pt x="1373" y="974"/>
                      <a:pt x="1377" y="975"/>
                    </a:cubicBezTo>
                    <a:cubicBezTo>
                      <a:pt x="1375" y="986"/>
                      <a:pt x="1362" y="975"/>
                      <a:pt x="1356" y="972"/>
                    </a:cubicBezTo>
                    <a:cubicBezTo>
                      <a:pt x="1356" y="971"/>
                      <a:pt x="1356" y="970"/>
                      <a:pt x="1356" y="969"/>
                    </a:cubicBezTo>
                    <a:cubicBezTo>
                      <a:pt x="1350" y="966"/>
                      <a:pt x="1351" y="955"/>
                      <a:pt x="1341" y="957"/>
                    </a:cubicBezTo>
                    <a:cubicBezTo>
                      <a:pt x="1330" y="952"/>
                      <a:pt x="1332" y="957"/>
                      <a:pt x="1338" y="963"/>
                    </a:cubicBezTo>
                    <a:cubicBezTo>
                      <a:pt x="1343" y="969"/>
                      <a:pt x="1354" y="969"/>
                      <a:pt x="1356" y="978"/>
                    </a:cubicBezTo>
                    <a:cubicBezTo>
                      <a:pt x="1357" y="980"/>
                      <a:pt x="1355" y="980"/>
                      <a:pt x="1353" y="981"/>
                    </a:cubicBezTo>
                    <a:cubicBezTo>
                      <a:pt x="1347" y="977"/>
                      <a:pt x="1343" y="971"/>
                      <a:pt x="1335" y="969"/>
                    </a:cubicBezTo>
                    <a:cubicBezTo>
                      <a:pt x="1326" y="970"/>
                      <a:pt x="1327" y="961"/>
                      <a:pt x="1320" y="960"/>
                    </a:cubicBezTo>
                    <a:cubicBezTo>
                      <a:pt x="1320" y="958"/>
                      <a:pt x="1320" y="956"/>
                      <a:pt x="1320" y="954"/>
                    </a:cubicBezTo>
                    <a:cubicBezTo>
                      <a:pt x="1327" y="945"/>
                      <a:pt x="1317" y="939"/>
                      <a:pt x="1310" y="934"/>
                    </a:cubicBezTo>
                    <a:cubicBezTo>
                      <a:pt x="1310" y="934"/>
                      <a:pt x="1310" y="934"/>
                      <a:pt x="1310" y="934"/>
                    </a:cubicBezTo>
                    <a:cubicBezTo>
                      <a:pt x="1309" y="933"/>
                      <a:pt x="1309" y="933"/>
                      <a:pt x="1308" y="933"/>
                    </a:cubicBezTo>
                    <a:cubicBezTo>
                      <a:pt x="1276" y="909"/>
                      <a:pt x="1243" y="885"/>
                      <a:pt x="1212" y="861"/>
                    </a:cubicBezTo>
                    <a:cubicBezTo>
                      <a:pt x="1205" y="853"/>
                      <a:pt x="1219" y="853"/>
                      <a:pt x="1227" y="852"/>
                    </a:cubicBezTo>
                    <a:cubicBezTo>
                      <a:pt x="1228" y="844"/>
                      <a:pt x="1223" y="842"/>
                      <a:pt x="1218" y="840"/>
                    </a:cubicBezTo>
                    <a:cubicBezTo>
                      <a:pt x="1212" y="835"/>
                      <a:pt x="1207" y="830"/>
                      <a:pt x="1203" y="825"/>
                    </a:cubicBezTo>
                    <a:cubicBezTo>
                      <a:pt x="1202" y="831"/>
                      <a:pt x="1205" y="833"/>
                      <a:pt x="1206" y="837"/>
                    </a:cubicBezTo>
                    <a:cubicBezTo>
                      <a:pt x="1208" y="839"/>
                      <a:pt x="1209" y="842"/>
                      <a:pt x="1212" y="843"/>
                    </a:cubicBezTo>
                    <a:cubicBezTo>
                      <a:pt x="1201" y="848"/>
                      <a:pt x="1195" y="840"/>
                      <a:pt x="1185" y="834"/>
                    </a:cubicBezTo>
                    <a:cubicBezTo>
                      <a:pt x="1182" y="828"/>
                      <a:pt x="1178" y="824"/>
                      <a:pt x="1173" y="822"/>
                    </a:cubicBezTo>
                    <a:cubicBezTo>
                      <a:pt x="1166" y="809"/>
                      <a:pt x="1151" y="803"/>
                      <a:pt x="1143" y="792"/>
                    </a:cubicBezTo>
                    <a:cubicBezTo>
                      <a:pt x="1141" y="792"/>
                      <a:pt x="1140" y="790"/>
                      <a:pt x="1140" y="789"/>
                    </a:cubicBezTo>
                    <a:cubicBezTo>
                      <a:pt x="1130" y="774"/>
                      <a:pt x="1118" y="761"/>
                      <a:pt x="1104" y="750"/>
                    </a:cubicBezTo>
                    <a:cubicBezTo>
                      <a:pt x="1095" y="751"/>
                      <a:pt x="1096" y="742"/>
                      <a:pt x="1089" y="741"/>
                    </a:cubicBezTo>
                    <a:cubicBezTo>
                      <a:pt x="1085" y="733"/>
                      <a:pt x="1080" y="726"/>
                      <a:pt x="1065" y="729"/>
                    </a:cubicBezTo>
                    <a:cubicBezTo>
                      <a:pt x="1069" y="738"/>
                      <a:pt x="1075" y="745"/>
                      <a:pt x="1083" y="750"/>
                    </a:cubicBezTo>
                    <a:cubicBezTo>
                      <a:pt x="1086" y="758"/>
                      <a:pt x="1095" y="760"/>
                      <a:pt x="1098" y="768"/>
                    </a:cubicBezTo>
                    <a:cubicBezTo>
                      <a:pt x="1101" y="773"/>
                      <a:pt x="1105" y="777"/>
                      <a:pt x="1110" y="780"/>
                    </a:cubicBezTo>
                    <a:cubicBezTo>
                      <a:pt x="1128" y="802"/>
                      <a:pt x="1152" y="820"/>
                      <a:pt x="1167" y="846"/>
                    </a:cubicBezTo>
                    <a:cubicBezTo>
                      <a:pt x="1159" y="848"/>
                      <a:pt x="1161" y="840"/>
                      <a:pt x="1155" y="840"/>
                    </a:cubicBezTo>
                    <a:cubicBezTo>
                      <a:pt x="1153" y="837"/>
                      <a:pt x="1153" y="831"/>
                      <a:pt x="1149" y="831"/>
                    </a:cubicBezTo>
                    <a:cubicBezTo>
                      <a:pt x="1142" y="831"/>
                      <a:pt x="1149" y="841"/>
                      <a:pt x="1152" y="840"/>
                    </a:cubicBezTo>
                    <a:cubicBezTo>
                      <a:pt x="1153" y="849"/>
                      <a:pt x="1144" y="832"/>
                      <a:pt x="1143" y="843"/>
                    </a:cubicBezTo>
                    <a:cubicBezTo>
                      <a:pt x="1141" y="843"/>
                      <a:pt x="1139" y="843"/>
                      <a:pt x="1137" y="843"/>
                    </a:cubicBezTo>
                    <a:cubicBezTo>
                      <a:pt x="1138" y="835"/>
                      <a:pt x="1133" y="833"/>
                      <a:pt x="1128" y="831"/>
                    </a:cubicBezTo>
                    <a:cubicBezTo>
                      <a:pt x="1120" y="820"/>
                      <a:pt x="1111" y="811"/>
                      <a:pt x="1101" y="804"/>
                    </a:cubicBezTo>
                    <a:cubicBezTo>
                      <a:pt x="1089" y="795"/>
                      <a:pt x="1076" y="786"/>
                      <a:pt x="1065" y="777"/>
                    </a:cubicBezTo>
                    <a:cubicBezTo>
                      <a:pt x="1065" y="774"/>
                      <a:pt x="1062" y="774"/>
                      <a:pt x="1059" y="774"/>
                    </a:cubicBezTo>
                    <a:cubicBezTo>
                      <a:pt x="1062" y="786"/>
                      <a:pt x="1072" y="791"/>
                      <a:pt x="1080" y="798"/>
                    </a:cubicBezTo>
                    <a:cubicBezTo>
                      <a:pt x="1086" y="808"/>
                      <a:pt x="1098" y="814"/>
                      <a:pt x="1104" y="825"/>
                    </a:cubicBezTo>
                    <a:cubicBezTo>
                      <a:pt x="1105" y="829"/>
                      <a:pt x="1109" y="829"/>
                      <a:pt x="1110" y="834"/>
                    </a:cubicBezTo>
                    <a:cubicBezTo>
                      <a:pt x="1112" y="834"/>
                      <a:pt x="1114" y="834"/>
                      <a:pt x="1113" y="837"/>
                    </a:cubicBezTo>
                    <a:cubicBezTo>
                      <a:pt x="1116" y="837"/>
                      <a:pt x="1116" y="840"/>
                      <a:pt x="1119" y="840"/>
                    </a:cubicBezTo>
                    <a:cubicBezTo>
                      <a:pt x="1118" y="847"/>
                      <a:pt x="1111" y="847"/>
                      <a:pt x="1107" y="843"/>
                    </a:cubicBezTo>
                    <a:cubicBezTo>
                      <a:pt x="1106" y="838"/>
                      <a:pt x="1103" y="835"/>
                      <a:pt x="1098" y="834"/>
                    </a:cubicBezTo>
                    <a:cubicBezTo>
                      <a:pt x="1099" y="830"/>
                      <a:pt x="1090" y="823"/>
                      <a:pt x="1089" y="831"/>
                    </a:cubicBezTo>
                    <a:cubicBezTo>
                      <a:pt x="1089" y="837"/>
                      <a:pt x="1097" y="834"/>
                      <a:pt x="1095" y="843"/>
                    </a:cubicBezTo>
                    <a:cubicBezTo>
                      <a:pt x="1093" y="843"/>
                      <a:pt x="1091" y="843"/>
                      <a:pt x="1089" y="843"/>
                    </a:cubicBezTo>
                    <a:cubicBezTo>
                      <a:pt x="1086" y="837"/>
                      <a:pt x="1082" y="833"/>
                      <a:pt x="1077" y="831"/>
                    </a:cubicBezTo>
                    <a:cubicBezTo>
                      <a:pt x="1069" y="821"/>
                      <a:pt x="1060" y="812"/>
                      <a:pt x="1050" y="804"/>
                    </a:cubicBezTo>
                    <a:cubicBezTo>
                      <a:pt x="1052" y="823"/>
                      <a:pt x="1073" y="825"/>
                      <a:pt x="1077" y="843"/>
                    </a:cubicBezTo>
                    <a:cubicBezTo>
                      <a:pt x="1071" y="849"/>
                      <a:pt x="1068" y="839"/>
                      <a:pt x="1059" y="840"/>
                    </a:cubicBezTo>
                    <a:cubicBezTo>
                      <a:pt x="1059" y="844"/>
                      <a:pt x="1059" y="848"/>
                      <a:pt x="1062" y="849"/>
                    </a:cubicBezTo>
                    <a:cubicBezTo>
                      <a:pt x="1064" y="853"/>
                      <a:pt x="1067" y="856"/>
                      <a:pt x="1071" y="858"/>
                    </a:cubicBezTo>
                    <a:cubicBezTo>
                      <a:pt x="1067" y="865"/>
                      <a:pt x="1058" y="851"/>
                      <a:pt x="1050" y="852"/>
                    </a:cubicBezTo>
                    <a:cubicBezTo>
                      <a:pt x="1049" y="864"/>
                      <a:pt x="1078" y="872"/>
                      <a:pt x="1086" y="885"/>
                    </a:cubicBezTo>
                    <a:cubicBezTo>
                      <a:pt x="1075" y="885"/>
                      <a:pt x="1075" y="876"/>
                      <a:pt x="1065" y="876"/>
                    </a:cubicBezTo>
                    <a:cubicBezTo>
                      <a:pt x="1072" y="885"/>
                      <a:pt x="1089" y="899"/>
                      <a:pt x="1101" y="894"/>
                    </a:cubicBezTo>
                    <a:cubicBezTo>
                      <a:pt x="1117" y="897"/>
                      <a:pt x="1125" y="908"/>
                      <a:pt x="1137" y="915"/>
                    </a:cubicBezTo>
                    <a:cubicBezTo>
                      <a:pt x="1139" y="928"/>
                      <a:pt x="1114" y="901"/>
                      <a:pt x="1101" y="900"/>
                    </a:cubicBezTo>
                    <a:cubicBezTo>
                      <a:pt x="1102" y="911"/>
                      <a:pt x="1127" y="914"/>
                      <a:pt x="1122" y="921"/>
                    </a:cubicBezTo>
                    <a:cubicBezTo>
                      <a:pt x="1076" y="901"/>
                      <a:pt x="1037" y="874"/>
                      <a:pt x="987" y="858"/>
                    </a:cubicBezTo>
                    <a:cubicBezTo>
                      <a:pt x="988" y="861"/>
                      <a:pt x="993" y="860"/>
                      <a:pt x="993" y="864"/>
                    </a:cubicBezTo>
                    <a:cubicBezTo>
                      <a:pt x="1006" y="876"/>
                      <a:pt x="1021" y="886"/>
                      <a:pt x="1038" y="894"/>
                    </a:cubicBezTo>
                    <a:cubicBezTo>
                      <a:pt x="1062" y="906"/>
                      <a:pt x="1080" y="923"/>
                      <a:pt x="1104" y="936"/>
                    </a:cubicBezTo>
                    <a:cubicBezTo>
                      <a:pt x="1104" y="938"/>
                      <a:pt x="1104" y="940"/>
                      <a:pt x="1104" y="942"/>
                    </a:cubicBezTo>
                    <a:cubicBezTo>
                      <a:pt x="1090" y="936"/>
                      <a:pt x="1081" y="939"/>
                      <a:pt x="1068" y="930"/>
                    </a:cubicBezTo>
                    <a:cubicBezTo>
                      <a:pt x="1060" y="932"/>
                      <a:pt x="1062" y="924"/>
                      <a:pt x="1056" y="924"/>
                    </a:cubicBezTo>
                    <a:cubicBezTo>
                      <a:pt x="1040" y="919"/>
                      <a:pt x="1031" y="906"/>
                      <a:pt x="1014" y="903"/>
                    </a:cubicBezTo>
                    <a:cubicBezTo>
                      <a:pt x="1042" y="915"/>
                      <a:pt x="1050" y="945"/>
                      <a:pt x="1080" y="948"/>
                    </a:cubicBezTo>
                    <a:cubicBezTo>
                      <a:pt x="1078" y="959"/>
                      <a:pt x="1093" y="958"/>
                      <a:pt x="1092" y="975"/>
                    </a:cubicBezTo>
                    <a:cubicBezTo>
                      <a:pt x="1100" y="965"/>
                      <a:pt x="1119" y="988"/>
                      <a:pt x="1131" y="990"/>
                    </a:cubicBezTo>
                    <a:cubicBezTo>
                      <a:pt x="1133" y="990"/>
                      <a:pt x="1136" y="987"/>
                      <a:pt x="1140" y="986"/>
                    </a:cubicBezTo>
                    <a:cubicBezTo>
                      <a:pt x="1139" y="986"/>
                      <a:pt x="1140" y="985"/>
                      <a:pt x="1143" y="987"/>
                    </a:cubicBezTo>
                    <a:cubicBezTo>
                      <a:pt x="1142" y="986"/>
                      <a:pt x="1141" y="986"/>
                      <a:pt x="1140" y="986"/>
                    </a:cubicBezTo>
                    <a:cubicBezTo>
                      <a:pt x="1140" y="989"/>
                      <a:pt x="1155" y="999"/>
                      <a:pt x="1155" y="999"/>
                    </a:cubicBezTo>
                    <a:cubicBezTo>
                      <a:pt x="1157" y="991"/>
                      <a:pt x="1159" y="992"/>
                      <a:pt x="1161" y="981"/>
                    </a:cubicBezTo>
                    <a:cubicBezTo>
                      <a:pt x="1213" y="989"/>
                      <a:pt x="1268" y="996"/>
                      <a:pt x="1320" y="1017"/>
                    </a:cubicBezTo>
                    <a:cubicBezTo>
                      <a:pt x="1323" y="1017"/>
                      <a:pt x="1322" y="1013"/>
                      <a:pt x="1323" y="1011"/>
                    </a:cubicBezTo>
                    <a:cubicBezTo>
                      <a:pt x="1333" y="1011"/>
                      <a:pt x="1349" y="1031"/>
                      <a:pt x="1353" y="1017"/>
                    </a:cubicBezTo>
                    <a:cubicBezTo>
                      <a:pt x="1367" y="1027"/>
                      <a:pt x="1383" y="1025"/>
                      <a:pt x="1389" y="1029"/>
                    </a:cubicBezTo>
                    <a:cubicBezTo>
                      <a:pt x="1389" y="1032"/>
                      <a:pt x="1389" y="1035"/>
                      <a:pt x="1389" y="1038"/>
                    </a:cubicBezTo>
                    <a:cubicBezTo>
                      <a:pt x="1397" y="1038"/>
                      <a:pt x="1395" y="1033"/>
                      <a:pt x="1401" y="1038"/>
                    </a:cubicBezTo>
                    <a:cubicBezTo>
                      <a:pt x="1401" y="1042"/>
                      <a:pt x="1401" y="1046"/>
                      <a:pt x="1404" y="1047"/>
                    </a:cubicBezTo>
                    <a:cubicBezTo>
                      <a:pt x="1404" y="1048"/>
                      <a:pt x="1404" y="1049"/>
                      <a:pt x="1404" y="1050"/>
                    </a:cubicBezTo>
                    <a:cubicBezTo>
                      <a:pt x="1410" y="1055"/>
                      <a:pt x="1405" y="1061"/>
                      <a:pt x="1404" y="1068"/>
                    </a:cubicBezTo>
                    <a:cubicBezTo>
                      <a:pt x="1403" y="1074"/>
                      <a:pt x="1406" y="1076"/>
                      <a:pt x="1407" y="1080"/>
                    </a:cubicBezTo>
                    <a:cubicBezTo>
                      <a:pt x="1401" y="1079"/>
                      <a:pt x="1406" y="1090"/>
                      <a:pt x="1404" y="1095"/>
                    </a:cubicBezTo>
                    <a:close/>
                    <a:moveTo>
                      <a:pt x="1359" y="1011"/>
                    </a:moveTo>
                    <a:cubicBezTo>
                      <a:pt x="1359" y="1010"/>
                      <a:pt x="1359" y="1009"/>
                      <a:pt x="1359" y="1008"/>
                    </a:cubicBezTo>
                    <a:cubicBezTo>
                      <a:pt x="1361" y="1001"/>
                      <a:pt x="1365" y="997"/>
                      <a:pt x="1371" y="996"/>
                    </a:cubicBezTo>
                    <a:cubicBezTo>
                      <a:pt x="1372" y="996"/>
                      <a:pt x="1373" y="996"/>
                      <a:pt x="1374" y="996"/>
                    </a:cubicBezTo>
                    <a:cubicBezTo>
                      <a:pt x="1378" y="1001"/>
                      <a:pt x="1375" y="1014"/>
                      <a:pt x="1374" y="1017"/>
                    </a:cubicBezTo>
                    <a:cubicBezTo>
                      <a:pt x="1372" y="1011"/>
                      <a:pt x="1365" y="1008"/>
                      <a:pt x="1371" y="1002"/>
                    </a:cubicBezTo>
                    <a:cubicBezTo>
                      <a:pt x="1360" y="997"/>
                      <a:pt x="1371" y="1015"/>
                      <a:pt x="1359" y="1011"/>
                    </a:cubicBezTo>
                    <a:close/>
                    <a:moveTo>
                      <a:pt x="1344" y="1011"/>
                    </a:moveTo>
                    <a:cubicBezTo>
                      <a:pt x="1342" y="1005"/>
                      <a:pt x="1335" y="1002"/>
                      <a:pt x="1341" y="996"/>
                    </a:cubicBezTo>
                    <a:cubicBezTo>
                      <a:pt x="1330" y="991"/>
                      <a:pt x="1341" y="1009"/>
                      <a:pt x="1329" y="1005"/>
                    </a:cubicBezTo>
                    <a:cubicBezTo>
                      <a:pt x="1329" y="1004"/>
                      <a:pt x="1329" y="1003"/>
                      <a:pt x="1329" y="1002"/>
                    </a:cubicBezTo>
                    <a:cubicBezTo>
                      <a:pt x="1331" y="995"/>
                      <a:pt x="1335" y="991"/>
                      <a:pt x="1341" y="990"/>
                    </a:cubicBezTo>
                    <a:cubicBezTo>
                      <a:pt x="1346" y="989"/>
                      <a:pt x="1346" y="992"/>
                      <a:pt x="1350" y="993"/>
                    </a:cubicBezTo>
                    <a:cubicBezTo>
                      <a:pt x="1354" y="998"/>
                      <a:pt x="1340" y="1004"/>
                      <a:pt x="1344" y="1011"/>
                    </a:cubicBezTo>
                    <a:close/>
                    <a:moveTo>
                      <a:pt x="1302" y="999"/>
                    </a:moveTo>
                    <a:cubicBezTo>
                      <a:pt x="1300" y="999"/>
                      <a:pt x="1299" y="997"/>
                      <a:pt x="1299" y="996"/>
                    </a:cubicBezTo>
                    <a:cubicBezTo>
                      <a:pt x="1298" y="986"/>
                      <a:pt x="1307" y="987"/>
                      <a:pt x="1311" y="984"/>
                    </a:cubicBezTo>
                    <a:cubicBezTo>
                      <a:pt x="1316" y="983"/>
                      <a:pt x="1316" y="986"/>
                      <a:pt x="1320" y="987"/>
                    </a:cubicBezTo>
                    <a:cubicBezTo>
                      <a:pt x="1326" y="993"/>
                      <a:pt x="1326" y="989"/>
                      <a:pt x="1320" y="996"/>
                    </a:cubicBezTo>
                    <a:cubicBezTo>
                      <a:pt x="1317" y="996"/>
                      <a:pt x="1318" y="999"/>
                      <a:pt x="1317" y="1002"/>
                    </a:cubicBezTo>
                    <a:cubicBezTo>
                      <a:pt x="1315" y="1009"/>
                      <a:pt x="1303" y="994"/>
                      <a:pt x="1311" y="990"/>
                    </a:cubicBezTo>
                    <a:cubicBezTo>
                      <a:pt x="1303" y="988"/>
                      <a:pt x="1305" y="996"/>
                      <a:pt x="1302" y="999"/>
                    </a:cubicBezTo>
                    <a:close/>
                    <a:moveTo>
                      <a:pt x="1284" y="999"/>
                    </a:moveTo>
                    <a:cubicBezTo>
                      <a:pt x="1286" y="992"/>
                      <a:pt x="1273" y="986"/>
                      <a:pt x="1272" y="993"/>
                    </a:cubicBezTo>
                    <a:cubicBezTo>
                      <a:pt x="1270" y="993"/>
                      <a:pt x="1269" y="991"/>
                      <a:pt x="1269" y="990"/>
                    </a:cubicBezTo>
                    <a:cubicBezTo>
                      <a:pt x="1272" y="979"/>
                      <a:pt x="1256" y="987"/>
                      <a:pt x="1254" y="981"/>
                    </a:cubicBezTo>
                    <a:cubicBezTo>
                      <a:pt x="1257" y="995"/>
                      <a:pt x="1244" y="979"/>
                      <a:pt x="1245" y="987"/>
                    </a:cubicBezTo>
                    <a:cubicBezTo>
                      <a:pt x="1233" y="990"/>
                      <a:pt x="1238" y="978"/>
                      <a:pt x="1230" y="978"/>
                    </a:cubicBezTo>
                    <a:cubicBezTo>
                      <a:pt x="1230" y="977"/>
                      <a:pt x="1230" y="976"/>
                      <a:pt x="1230" y="975"/>
                    </a:cubicBezTo>
                    <a:cubicBezTo>
                      <a:pt x="1219" y="978"/>
                      <a:pt x="1217" y="972"/>
                      <a:pt x="1212" y="981"/>
                    </a:cubicBezTo>
                    <a:cubicBezTo>
                      <a:pt x="1204" y="975"/>
                      <a:pt x="1197" y="967"/>
                      <a:pt x="1188" y="963"/>
                    </a:cubicBezTo>
                    <a:cubicBezTo>
                      <a:pt x="1178" y="946"/>
                      <a:pt x="1199" y="962"/>
                      <a:pt x="1200" y="957"/>
                    </a:cubicBezTo>
                    <a:cubicBezTo>
                      <a:pt x="1198" y="957"/>
                      <a:pt x="1197" y="955"/>
                      <a:pt x="1197" y="954"/>
                    </a:cubicBezTo>
                    <a:cubicBezTo>
                      <a:pt x="1198" y="954"/>
                      <a:pt x="1199" y="954"/>
                      <a:pt x="1200" y="954"/>
                    </a:cubicBezTo>
                    <a:cubicBezTo>
                      <a:pt x="1213" y="957"/>
                      <a:pt x="1222" y="964"/>
                      <a:pt x="1233" y="969"/>
                    </a:cubicBezTo>
                    <a:cubicBezTo>
                      <a:pt x="1237" y="969"/>
                      <a:pt x="1241" y="969"/>
                      <a:pt x="1245" y="969"/>
                    </a:cubicBezTo>
                    <a:cubicBezTo>
                      <a:pt x="1257" y="966"/>
                      <a:pt x="1254" y="978"/>
                      <a:pt x="1266" y="975"/>
                    </a:cubicBezTo>
                    <a:cubicBezTo>
                      <a:pt x="1269" y="980"/>
                      <a:pt x="1277" y="982"/>
                      <a:pt x="1281" y="978"/>
                    </a:cubicBezTo>
                    <a:cubicBezTo>
                      <a:pt x="1287" y="977"/>
                      <a:pt x="1287" y="981"/>
                      <a:pt x="1293" y="981"/>
                    </a:cubicBezTo>
                    <a:cubicBezTo>
                      <a:pt x="1297" y="981"/>
                      <a:pt x="1297" y="987"/>
                      <a:pt x="1299" y="990"/>
                    </a:cubicBezTo>
                    <a:cubicBezTo>
                      <a:pt x="1292" y="994"/>
                      <a:pt x="1285" y="983"/>
                      <a:pt x="1284" y="990"/>
                    </a:cubicBezTo>
                    <a:cubicBezTo>
                      <a:pt x="1288" y="990"/>
                      <a:pt x="1288" y="998"/>
                      <a:pt x="1284" y="999"/>
                    </a:cubicBezTo>
                    <a:close/>
                    <a:moveTo>
                      <a:pt x="1179" y="861"/>
                    </a:moveTo>
                    <a:cubicBezTo>
                      <a:pt x="1180" y="861"/>
                      <a:pt x="1181" y="861"/>
                      <a:pt x="1182" y="861"/>
                    </a:cubicBezTo>
                    <a:cubicBezTo>
                      <a:pt x="1181" y="864"/>
                      <a:pt x="1191" y="871"/>
                      <a:pt x="1191" y="864"/>
                    </a:cubicBezTo>
                    <a:cubicBezTo>
                      <a:pt x="1188" y="864"/>
                      <a:pt x="1189" y="860"/>
                      <a:pt x="1188" y="858"/>
                    </a:cubicBezTo>
                    <a:cubicBezTo>
                      <a:pt x="1227" y="884"/>
                      <a:pt x="1262" y="914"/>
                      <a:pt x="1302" y="939"/>
                    </a:cubicBezTo>
                    <a:cubicBezTo>
                      <a:pt x="1302" y="945"/>
                      <a:pt x="1310" y="942"/>
                      <a:pt x="1308" y="951"/>
                    </a:cubicBezTo>
                    <a:cubicBezTo>
                      <a:pt x="1305" y="951"/>
                      <a:pt x="1307" y="954"/>
                      <a:pt x="1308" y="954"/>
                    </a:cubicBezTo>
                    <a:cubicBezTo>
                      <a:pt x="1308" y="955"/>
                      <a:pt x="1308" y="956"/>
                      <a:pt x="1308" y="957"/>
                    </a:cubicBezTo>
                    <a:cubicBezTo>
                      <a:pt x="1308" y="958"/>
                      <a:pt x="1308" y="960"/>
                      <a:pt x="1305" y="960"/>
                    </a:cubicBezTo>
                    <a:cubicBezTo>
                      <a:pt x="1300" y="960"/>
                      <a:pt x="1299" y="956"/>
                      <a:pt x="1293" y="957"/>
                    </a:cubicBezTo>
                    <a:cubicBezTo>
                      <a:pt x="1294" y="959"/>
                      <a:pt x="1296" y="962"/>
                      <a:pt x="1299" y="963"/>
                    </a:cubicBezTo>
                    <a:cubicBezTo>
                      <a:pt x="1287" y="968"/>
                      <a:pt x="1272" y="950"/>
                      <a:pt x="1260" y="945"/>
                    </a:cubicBezTo>
                    <a:cubicBezTo>
                      <a:pt x="1271" y="936"/>
                      <a:pt x="1281" y="954"/>
                      <a:pt x="1290" y="957"/>
                    </a:cubicBezTo>
                    <a:cubicBezTo>
                      <a:pt x="1295" y="955"/>
                      <a:pt x="1289" y="953"/>
                      <a:pt x="1290" y="948"/>
                    </a:cubicBezTo>
                    <a:cubicBezTo>
                      <a:pt x="1290" y="943"/>
                      <a:pt x="1288" y="940"/>
                      <a:pt x="1284" y="939"/>
                    </a:cubicBezTo>
                    <a:cubicBezTo>
                      <a:pt x="1283" y="939"/>
                      <a:pt x="1282" y="939"/>
                      <a:pt x="1281" y="939"/>
                    </a:cubicBezTo>
                    <a:cubicBezTo>
                      <a:pt x="1281" y="932"/>
                      <a:pt x="1274" y="932"/>
                      <a:pt x="1266" y="933"/>
                    </a:cubicBezTo>
                    <a:cubicBezTo>
                      <a:pt x="1252" y="930"/>
                      <a:pt x="1246" y="921"/>
                      <a:pt x="1236" y="915"/>
                    </a:cubicBezTo>
                    <a:cubicBezTo>
                      <a:pt x="1233" y="909"/>
                      <a:pt x="1229" y="905"/>
                      <a:pt x="1224" y="903"/>
                    </a:cubicBezTo>
                    <a:cubicBezTo>
                      <a:pt x="1210" y="898"/>
                      <a:pt x="1202" y="886"/>
                      <a:pt x="1191" y="879"/>
                    </a:cubicBezTo>
                    <a:cubicBezTo>
                      <a:pt x="1188" y="873"/>
                      <a:pt x="1184" y="869"/>
                      <a:pt x="1179" y="867"/>
                    </a:cubicBezTo>
                    <a:cubicBezTo>
                      <a:pt x="1170" y="868"/>
                      <a:pt x="1171" y="859"/>
                      <a:pt x="1164" y="858"/>
                    </a:cubicBezTo>
                    <a:cubicBezTo>
                      <a:pt x="1164" y="852"/>
                      <a:pt x="1175" y="860"/>
                      <a:pt x="1179" y="861"/>
                    </a:cubicBezTo>
                    <a:close/>
                    <a:moveTo>
                      <a:pt x="1170" y="831"/>
                    </a:moveTo>
                    <a:cubicBezTo>
                      <a:pt x="1170" y="829"/>
                      <a:pt x="1171" y="827"/>
                      <a:pt x="1173" y="828"/>
                    </a:cubicBezTo>
                    <a:cubicBezTo>
                      <a:pt x="1175" y="832"/>
                      <a:pt x="1178" y="835"/>
                      <a:pt x="1182" y="837"/>
                    </a:cubicBezTo>
                    <a:cubicBezTo>
                      <a:pt x="1182" y="839"/>
                      <a:pt x="1182" y="841"/>
                      <a:pt x="1182" y="843"/>
                    </a:cubicBezTo>
                    <a:cubicBezTo>
                      <a:pt x="1175" y="842"/>
                      <a:pt x="1171" y="838"/>
                      <a:pt x="1170" y="831"/>
                    </a:cubicBezTo>
                    <a:close/>
                    <a:moveTo>
                      <a:pt x="1254" y="954"/>
                    </a:moveTo>
                    <a:cubicBezTo>
                      <a:pt x="1255" y="950"/>
                      <a:pt x="1258" y="952"/>
                      <a:pt x="1260" y="954"/>
                    </a:cubicBezTo>
                    <a:cubicBezTo>
                      <a:pt x="1275" y="958"/>
                      <a:pt x="1259" y="960"/>
                      <a:pt x="1254" y="954"/>
                    </a:cubicBezTo>
                    <a:close/>
                    <a:moveTo>
                      <a:pt x="1225" y="943"/>
                    </a:moveTo>
                    <a:cubicBezTo>
                      <a:pt x="1226" y="945"/>
                      <a:pt x="1228" y="946"/>
                      <a:pt x="1230" y="948"/>
                    </a:cubicBezTo>
                    <a:cubicBezTo>
                      <a:pt x="1246" y="955"/>
                      <a:pt x="1224" y="951"/>
                      <a:pt x="1221" y="945"/>
                    </a:cubicBezTo>
                    <a:cubicBezTo>
                      <a:pt x="1222" y="943"/>
                      <a:pt x="1222" y="942"/>
                      <a:pt x="1222" y="942"/>
                    </a:cubicBezTo>
                    <a:cubicBezTo>
                      <a:pt x="1223" y="942"/>
                      <a:pt x="1223" y="942"/>
                      <a:pt x="1223" y="942"/>
                    </a:cubicBezTo>
                    <a:cubicBezTo>
                      <a:pt x="1223" y="943"/>
                      <a:pt x="1224" y="943"/>
                      <a:pt x="1225" y="943"/>
                    </a:cubicBezTo>
                    <a:cubicBezTo>
                      <a:pt x="1225" y="943"/>
                      <a:pt x="1225" y="943"/>
                      <a:pt x="1225" y="943"/>
                    </a:cubicBezTo>
                    <a:close/>
                    <a:moveTo>
                      <a:pt x="1221" y="933"/>
                    </a:moveTo>
                    <a:cubicBezTo>
                      <a:pt x="1221" y="931"/>
                      <a:pt x="1222" y="929"/>
                      <a:pt x="1224" y="930"/>
                    </a:cubicBezTo>
                    <a:cubicBezTo>
                      <a:pt x="1235" y="933"/>
                      <a:pt x="1242" y="940"/>
                      <a:pt x="1251" y="945"/>
                    </a:cubicBezTo>
                    <a:cubicBezTo>
                      <a:pt x="1253" y="947"/>
                      <a:pt x="1255" y="950"/>
                      <a:pt x="1251" y="951"/>
                    </a:cubicBezTo>
                    <a:cubicBezTo>
                      <a:pt x="1239" y="947"/>
                      <a:pt x="1231" y="939"/>
                      <a:pt x="1221" y="933"/>
                    </a:cubicBezTo>
                    <a:close/>
                    <a:moveTo>
                      <a:pt x="1197" y="951"/>
                    </a:moveTo>
                    <a:cubicBezTo>
                      <a:pt x="1197" y="953"/>
                      <a:pt x="1195" y="954"/>
                      <a:pt x="1191" y="954"/>
                    </a:cubicBezTo>
                    <a:cubicBezTo>
                      <a:pt x="1191" y="951"/>
                      <a:pt x="1189" y="950"/>
                      <a:pt x="1188" y="948"/>
                    </a:cubicBezTo>
                    <a:cubicBezTo>
                      <a:pt x="1193" y="947"/>
                      <a:pt x="1193" y="950"/>
                      <a:pt x="1197" y="951"/>
                    </a:cubicBezTo>
                    <a:close/>
                    <a:moveTo>
                      <a:pt x="1314" y="966"/>
                    </a:moveTo>
                    <a:cubicBezTo>
                      <a:pt x="1314" y="963"/>
                      <a:pt x="1311" y="963"/>
                      <a:pt x="1311" y="960"/>
                    </a:cubicBezTo>
                    <a:cubicBezTo>
                      <a:pt x="1313" y="960"/>
                      <a:pt x="1315" y="960"/>
                      <a:pt x="1317" y="960"/>
                    </a:cubicBezTo>
                    <a:cubicBezTo>
                      <a:pt x="1317" y="961"/>
                      <a:pt x="1317" y="962"/>
                      <a:pt x="1317" y="963"/>
                    </a:cubicBezTo>
                    <a:cubicBezTo>
                      <a:pt x="1320" y="966"/>
                      <a:pt x="1328" y="964"/>
                      <a:pt x="1326" y="972"/>
                    </a:cubicBezTo>
                    <a:cubicBezTo>
                      <a:pt x="1322" y="970"/>
                      <a:pt x="1319" y="967"/>
                      <a:pt x="1314" y="966"/>
                    </a:cubicBezTo>
                    <a:close/>
                    <a:moveTo>
                      <a:pt x="1092" y="852"/>
                    </a:moveTo>
                    <a:cubicBezTo>
                      <a:pt x="1093" y="847"/>
                      <a:pt x="1096" y="852"/>
                      <a:pt x="1101" y="852"/>
                    </a:cubicBezTo>
                    <a:cubicBezTo>
                      <a:pt x="1111" y="850"/>
                      <a:pt x="1109" y="860"/>
                      <a:pt x="1116" y="861"/>
                    </a:cubicBezTo>
                    <a:cubicBezTo>
                      <a:pt x="1116" y="862"/>
                      <a:pt x="1116" y="863"/>
                      <a:pt x="1116" y="864"/>
                    </a:cubicBezTo>
                    <a:cubicBezTo>
                      <a:pt x="1119" y="866"/>
                      <a:pt x="1119" y="871"/>
                      <a:pt x="1125" y="870"/>
                    </a:cubicBezTo>
                    <a:cubicBezTo>
                      <a:pt x="1126" y="870"/>
                      <a:pt x="1127" y="870"/>
                      <a:pt x="1128" y="870"/>
                    </a:cubicBezTo>
                    <a:cubicBezTo>
                      <a:pt x="1127" y="879"/>
                      <a:pt x="1135" y="879"/>
                      <a:pt x="1143" y="879"/>
                    </a:cubicBezTo>
                    <a:cubicBezTo>
                      <a:pt x="1146" y="878"/>
                      <a:pt x="1146" y="880"/>
                      <a:pt x="1146" y="882"/>
                    </a:cubicBezTo>
                    <a:cubicBezTo>
                      <a:pt x="1145" y="886"/>
                      <a:pt x="1144" y="881"/>
                      <a:pt x="1140" y="882"/>
                    </a:cubicBezTo>
                    <a:cubicBezTo>
                      <a:pt x="1141" y="889"/>
                      <a:pt x="1145" y="893"/>
                      <a:pt x="1152" y="894"/>
                    </a:cubicBezTo>
                    <a:cubicBezTo>
                      <a:pt x="1152" y="896"/>
                      <a:pt x="1153" y="896"/>
                      <a:pt x="1155" y="897"/>
                    </a:cubicBezTo>
                    <a:cubicBezTo>
                      <a:pt x="1157" y="899"/>
                      <a:pt x="1161" y="901"/>
                      <a:pt x="1164" y="903"/>
                    </a:cubicBezTo>
                    <a:cubicBezTo>
                      <a:pt x="1164" y="904"/>
                      <a:pt x="1164" y="905"/>
                      <a:pt x="1164" y="906"/>
                    </a:cubicBezTo>
                    <a:cubicBezTo>
                      <a:pt x="1163" y="906"/>
                      <a:pt x="1162" y="906"/>
                      <a:pt x="1161" y="906"/>
                    </a:cubicBezTo>
                    <a:cubicBezTo>
                      <a:pt x="1135" y="895"/>
                      <a:pt x="1116" y="877"/>
                      <a:pt x="1092" y="864"/>
                    </a:cubicBezTo>
                    <a:cubicBezTo>
                      <a:pt x="1086" y="850"/>
                      <a:pt x="1098" y="866"/>
                      <a:pt x="1107" y="864"/>
                    </a:cubicBezTo>
                    <a:cubicBezTo>
                      <a:pt x="1105" y="857"/>
                      <a:pt x="1097" y="856"/>
                      <a:pt x="1092" y="852"/>
                    </a:cubicBezTo>
                    <a:close/>
                    <a:moveTo>
                      <a:pt x="1131" y="852"/>
                    </a:moveTo>
                    <a:cubicBezTo>
                      <a:pt x="1138" y="846"/>
                      <a:pt x="1154" y="857"/>
                      <a:pt x="1158" y="864"/>
                    </a:cubicBezTo>
                    <a:cubicBezTo>
                      <a:pt x="1160" y="866"/>
                      <a:pt x="1162" y="869"/>
                      <a:pt x="1158" y="870"/>
                    </a:cubicBezTo>
                    <a:cubicBezTo>
                      <a:pt x="1148" y="865"/>
                      <a:pt x="1140" y="858"/>
                      <a:pt x="1131" y="852"/>
                    </a:cubicBezTo>
                    <a:close/>
                    <a:moveTo>
                      <a:pt x="1158" y="891"/>
                    </a:moveTo>
                    <a:cubicBezTo>
                      <a:pt x="1156" y="891"/>
                      <a:pt x="1154" y="891"/>
                      <a:pt x="1152" y="891"/>
                    </a:cubicBezTo>
                    <a:cubicBezTo>
                      <a:pt x="1150" y="888"/>
                      <a:pt x="1149" y="885"/>
                      <a:pt x="1152" y="885"/>
                    </a:cubicBezTo>
                    <a:cubicBezTo>
                      <a:pt x="1153" y="885"/>
                      <a:pt x="1154" y="885"/>
                      <a:pt x="1155" y="885"/>
                    </a:cubicBezTo>
                    <a:cubicBezTo>
                      <a:pt x="1155" y="888"/>
                      <a:pt x="1158" y="888"/>
                      <a:pt x="1158" y="891"/>
                    </a:cubicBezTo>
                    <a:close/>
                    <a:moveTo>
                      <a:pt x="1086" y="858"/>
                    </a:moveTo>
                    <a:cubicBezTo>
                      <a:pt x="1079" y="857"/>
                      <a:pt x="1073" y="855"/>
                      <a:pt x="1071" y="849"/>
                    </a:cubicBezTo>
                    <a:cubicBezTo>
                      <a:pt x="1075" y="847"/>
                      <a:pt x="1076" y="845"/>
                      <a:pt x="1080" y="849"/>
                    </a:cubicBezTo>
                    <a:cubicBezTo>
                      <a:pt x="1081" y="849"/>
                      <a:pt x="1082" y="849"/>
                      <a:pt x="1083" y="849"/>
                    </a:cubicBezTo>
                    <a:cubicBezTo>
                      <a:pt x="1083" y="850"/>
                      <a:pt x="1083" y="851"/>
                      <a:pt x="1083" y="852"/>
                    </a:cubicBezTo>
                    <a:cubicBezTo>
                      <a:pt x="1087" y="853"/>
                      <a:pt x="1091" y="857"/>
                      <a:pt x="1086" y="858"/>
                    </a:cubicBezTo>
                    <a:close/>
                    <a:moveTo>
                      <a:pt x="1950" y="915"/>
                    </a:moveTo>
                    <a:cubicBezTo>
                      <a:pt x="1953" y="918"/>
                      <a:pt x="1961" y="916"/>
                      <a:pt x="1959" y="924"/>
                    </a:cubicBezTo>
                    <a:cubicBezTo>
                      <a:pt x="1949" y="927"/>
                      <a:pt x="1943" y="933"/>
                      <a:pt x="1932" y="936"/>
                    </a:cubicBezTo>
                    <a:cubicBezTo>
                      <a:pt x="1931" y="936"/>
                      <a:pt x="1930" y="936"/>
                      <a:pt x="1929" y="936"/>
                    </a:cubicBezTo>
                    <a:cubicBezTo>
                      <a:pt x="1927" y="940"/>
                      <a:pt x="1923" y="941"/>
                      <a:pt x="1917" y="942"/>
                    </a:cubicBezTo>
                    <a:cubicBezTo>
                      <a:pt x="1887" y="951"/>
                      <a:pt x="1857" y="962"/>
                      <a:pt x="1830" y="975"/>
                    </a:cubicBezTo>
                    <a:cubicBezTo>
                      <a:pt x="1829" y="977"/>
                      <a:pt x="1828" y="978"/>
                      <a:pt x="1824" y="978"/>
                    </a:cubicBezTo>
                    <a:cubicBezTo>
                      <a:pt x="1821" y="978"/>
                      <a:pt x="1816" y="977"/>
                      <a:pt x="1815" y="981"/>
                    </a:cubicBezTo>
                    <a:cubicBezTo>
                      <a:pt x="1813" y="985"/>
                      <a:pt x="1805" y="985"/>
                      <a:pt x="1800" y="987"/>
                    </a:cubicBezTo>
                    <a:cubicBezTo>
                      <a:pt x="1799" y="989"/>
                      <a:pt x="1798" y="990"/>
                      <a:pt x="1794" y="990"/>
                    </a:cubicBezTo>
                    <a:cubicBezTo>
                      <a:pt x="1792" y="990"/>
                      <a:pt x="1791" y="990"/>
                      <a:pt x="1791" y="993"/>
                    </a:cubicBezTo>
                    <a:cubicBezTo>
                      <a:pt x="1789" y="993"/>
                      <a:pt x="1787" y="993"/>
                      <a:pt x="1785" y="993"/>
                    </a:cubicBezTo>
                    <a:cubicBezTo>
                      <a:pt x="1776" y="1000"/>
                      <a:pt x="1762" y="1004"/>
                      <a:pt x="1749" y="1008"/>
                    </a:cubicBezTo>
                    <a:cubicBezTo>
                      <a:pt x="1742" y="1007"/>
                      <a:pt x="1737" y="1009"/>
                      <a:pt x="1734" y="1014"/>
                    </a:cubicBezTo>
                    <a:cubicBezTo>
                      <a:pt x="1734" y="1017"/>
                      <a:pt x="1729" y="1017"/>
                      <a:pt x="1725" y="1017"/>
                    </a:cubicBezTo>
                    <a:cubicBezTo>
                      <a:pt x="1706" y="1021"/>
                      <a:pt x="1690" y="1029"/>
                      <a:pt x="1671" y="1035"/>
                    </a:cubicBezTo>
                    <a:cubicBezTo>
                      <a:pt x="1671" y="1036"/>
                      <a:pt x="1671" y="1037"/>
                      <a:pt x="1671" y="1038"/>
                    </a:cubicBezTo>
                    <a:cubicBezTo>
                      <a:pt x="1667" y="1039"/>
                      <a:pt x="1665" y="1042"/>
                      <a:pt x="1659" y="1041"/>
                    </a:cubicBezTo>
                    <a:cubicBezTo>
                      <a:pt x="1647" y="1042"/>
                      <a:pt x="1637" y="1046"/>
                      <a:pt x="1629" y="1053"/>
                    </a:cubicBezTo>
                    <a:cubicBezTo>
                      <a:pt x="1627" y="1057"/>
                      <a:pt x="1619" y="1057"/>
                      <a:pt x="1614" y="1059"/>
                    </a:cubicBezTo>
                    <a:cubicBezTo>
                      <a:pt x="1607" y="1058"/>
                      <a:pt x="1602" y="1060"/>
                      <a:pt x="1599" y="1065"/>
                    </a:cubicBezTo>
                    <a:cubicBezTo>
                      <a:pt x="1599" y="1068"/>
                      <a:pt x="1594" y="1068"/>
                      <a:pt x="1590" y="1068"/>
                    </a:cubicBezTo>
                    <a:cubicBezTo>
                      <a:pt x="1573" y="1069"/>
                      <a:pt x="1563" y="1076"/>
                      <a:pt x="1551" y="1083"/>
                    </a:cubicBezTo>
                    <a:cubicBezTo>
                      <a:pt x="1545" y="1087"/>
                      <a:pt x="1538" y="1090"/>
                      <a:pt x="1530" y="1092"/>
                    </a:cubicBezTo>
                    <a:cubicBezTo>
                      <a:pt x="1523" y="1091"/>
                      <a:pt x="1518" y="1093"/>
                      <a:pt x="1515" y="1098"/>
                    </a:cubicBezTo>
                    <a:cubicBezTo>
                      <a:pt x="1515" y="1101"/>
                      <a:pt x="1510" y="1101"/>
                      <a:pt x="1506" y="1101"/>
                    </a:cubicBezTo>
                    <a:cubicBezTo>
                      <a:pt x="1498" y="1098"/>
                      <a:pt x="1498" y="1105"/>
                      <a:pt x="1491" y="1104"/>
                    </a:cubicBezTo>
                    <a:cubicBezTo>
                      <a:pt x="1491" y="1105"/>
                      <a:pt x="1491" y="1106"/>
                      <a:pt x="1491" y="1107"/>
                    </a:cubicBezTo>
                    <a:cubicBezTo>
                      <a:pt x="1488" y="1109"/>
                      <a:pt x="1483" y="1111"/>
                      <a:pt x="1476" y="1110"/>
                    </a:cubicBezTo>
                    <a:cubicBezTo>
                      <a:pt x="1473" y="1110"/>
                      <a:pt x="1470" y="1110"/>
                      <a:pt x="1467" y="1110"/>
                    </a:cubicBezTo>
                    <a:cubicBezTo>
                      <a:pt x="1463" y="1096"/>
                      <a:pt x="1457" y="1084"/>
                      <a:pt x="1449" y="1074"/>
                    </a:cubicBezTo>
                    <a:cubicBezTo>
                      <a:pt x="1449" y="1073"/>
                      <a:pt x="1449" y="1072"/>
                      <a:pt x="1449" y="1071"/>
                    </a:cubicBezTo>
                    <a:cubicBezTo>
                      <a:pt x="1449" y="1061"/>
                      <a:pt x="1447" y="1053"/>
                      <a:pt x="1437" y="1053"/>
                    </a:cubicBezTo>
                    <a:cubicBezTo>
                      <a:pt x="1436" y="1053"/>
                      <a:pt x="1435" y="1053"/>
                      <a:pt x="1434" y="1053"/>
                    </a:cubicBezTo>
                    <a:cubicBezTo>
                      <a:pt x="1434" y="1045"/>
                      <a:pt x="1429" y="1043"/>
                      <a:pt x="1434" y="1038"/>
                    </a:cubicBezTo>
                    <a:cubicBezTo>
                      <a:pt x="1434" y="1037"/>
                      <a:pt x="1434" y="1036"/>
                      <a:pt x="1434" y="1035"/>
                    </a:cubicBezTo>
                    <a:cubicBezTo>
                      <a:pt x="1433" y="1032"/>
                      <a:pt x="1434" y="1029"/>
                      <a:pt x="1431" y="1029"/>
                    </a:cubicBezTo>
                    <a:cubicBezTo>
                      <a:pt x="1429" y="1028"/>
                      <a:pt x="1428" y="1026"/>
                      <a:pt x="1428" y="1023"/>
                    </a:cubicBezTo>
                    <a:cubicBezTo>
                      <a:pt x="1428" y="1021"/>
                      <a:pt x="1428" y="1019"/>
                      <a:pt x="1428" y="1017"/>
                    </a:cubicBezTo>
                    <a:cubicBezTo>
                      <a:pt x="1428" y="1016"/>
                      <a:pt x="1428" y="1015"/>
                      <a:pt x="1428" y="1014"/>
                    </a:cubicBezTo>
                    <a:cubicBezTo>
                      <a:pt x="1424" y="1014"/>
                      <a:pt x="1425" y="1008"/>
                      <a:pt x="1422" y="1008"/>
                    </a:cubicBezTo>
                    <a:cubicBezTo>
                      <a:pt x="1407" y="992"/>
                      <a:pt x="1415" y="969"/>
                      <a:pt x="1398" y="951"/>
                    </a:cubicBezTo>
                    <a:cubicBezTo>
                      <a:pt x="1400" y="951"/>
                      <a:pt x="1402" y="951"/>
                      <a:pt x="1404" y="951"/>
                    </a:cubicBezTo>
                    <a:cubicBezTo>
                      <a:pt x="1404" y="950"/>
                      <a:pt x="1404" y="949"/>
                      <a:pt x="1404" y="948"/>
                    </a:cubicBezTo>
                    <a:cubicBezTo>
                      <a:pt x="1401" y="947"/>
                      <a:pt x="1402" y="942"/>
                      <a:pt x="1398" y="942"/>
                    </a:cubicBezTo>
                    <a:cubicBezTo>
                      <a:pt x="1394" y="930"/>
                      <a:pt x="1390" y="918"/>
                      <a:pt x="1389" y="903"/>
                    </a:cubicBezTo>
                    <a:cubicBezTo>
                      <a:pt x="1389" y="902"/>
                      <a:pt x="1389" y="901"/>
                      <a:pt x="1389" y="900"/>
                    </a:cubicBezTo>
                    <a:cubicBezTo>
                      <a:pt x="1388" y="900"/>
                      <a:pt x="1387" y="900"/>
                      <a:pt x="1386" y="900"/>
                    </a:cubicBezTo>
                    <a:cubicBezTo>
                      <a:pt x="1384" y="896"/>
                      <a:pt x="1382" y="892"/>
                      <a:pt x="1383" y="885"/>
                    </a:cubicBezTo>
                    <a:cubicBezTo>
                      <a:pt x="1383" y="884"/>
                      <a:pt x="1383" y="883"/>
                      <a:pt x="1383" y="882"/>
                    </a:cubicBezTo>
                    <a:cubicBezTo>
                      <a:pt x="1382" y="877"/>
                      <a:pt x="1380" y="877"/>
                      <a:pt x="1383" y="873"/>
                    </a:cubicBezTo>
                    <a:cubicBezTo>
                      <a:pt x="1384" y="873"/>
                      <a:pt x="1385" y="873"/>
                      <a:pt x="1386" y="873"/>
                    </a:cubicBezTo>
                    <a:cubicBezTo>
                      <a:pt x="1391" y="839"/>
                      <a:pt x="1401" y="810"/>
                      <a:pt x="1434" y="804"/>
                    </a:cubicBezTo>
                    <a:cubicBezTo>
                      <a:pt x="1435" y="799"/>
                      <a:pt x="1441" y="801"/>
                      <a:pt x="1446" y="801"/>
                    </a:cubicBezTo>
                    <a:cubicBezTo>
                      <a:pt x="1449" y="801"/>
                      <a:pt x="1452" y="801"/>
                      <a:pt x="1455" y="801"/>
                    </a:cubicBezTo>
                    <a:cubicBezTo>
                      <a:pt x="1469" y="801"/>
                      <a:pt x="1483" y="801"/>
                      <a:pt x="1497" y="801"/>
                    </a:cubicBezTo>
                    <a:cubicBezTo>
                      <a:pt x="1497" y="800"/>
                      <a:pt x="1497" y="799"/>
                      <a:pt x="1497" y="798"/>
                    </a:cubicBezTo>
                    <a:cubicBezTo>
                      <a:pt x="1524" y="800"/>
                      <a:pt x="1559" y="794"/>
                      <a:pt x="1581" y="801"/>
                    </a:cubicBezTo>
                    <a:cubicBezTo>
                      <a:pt x="1588" y="801"/>
                      <a:pt x="1595" y="801"/>
                      <a:pt x="1602" y="801"/>
                    </a:cubicBezTo>
                    <a:cubicBezTo>
                      <a:pt x="1606" y="802"/>
                      <a:pt x="1618" y="797"/>
                      <a:pt x="1617" y="804"/>
                    </a:cubicBezTo>
                    <a:cubicBezTo>
                      <a:pt x="1721" y="824"/>
                      <a:pt x="1835" y="834"/>
                      <a:pt x="1911" y="882"/>
                    </a:cubicBezTo>
                    <a:cubicBezTo>
                      <a:pt x="1908" y="870"/>
                      <a:pt x="1906" y="857"/>
                      <a:pt x="1902" y="846"/>
                    </a:cubicBezTo>
                    <a:cubicBezTo>
                      <a:pt x="1902" y="843"/>
                      <a:pt x="1902" y="840"/>
                      <a:pt x="1902" y="837"/>
                    </a:cubicBezTo>
                    <a:cubicBezTo>
                      <a:pt x="1901" y="822"/>
                      <a:pt x="1897" y="810"/>
                      <a:pt x="1890" y="801"/>
                    </a:cubicBezTo>
                    <a:cubicBezTo>
                      <a:pt x="1887" y="793"/>
                      <a:pt x="1883" y="788"/>
                      <a:pt x="1884" y="777"/>
                    </a:cubicBezTo>
                    <a:cubicBezTo>
                      <a:pt x="1884" y="773"/>
                      <a:pt x="1884" y="769"/>
                      <a:pt x="1884" y="765"/>
                    </a:cubicBezTo>
                    <a:cubicBezTo>
                      <a:pt x="1884" y="764"/>
                      <a:pt x="1884" y="763"/>
                      <a:pt x="1884" y="762"/>
                    </a:cubicBezTo>
                    <a:cubicBezTo>
                      <a:pt x="1883" y="762"/>
                      <a:pt x="1882" y="762"/>
                      <a:pt x="1881" y="762"/>
                    </a:cubicBezTo>
                    <a:cubicBezTo>
                      <a:pt x="1881" y="758"/>
                      <a:pt x="1881" y="754"/>
                      <a:pt x="1881" y="750"/>
                    </a:cubicBezTo>
                    <a:cubicBezTo>
                      <a:pt x="1881" y="746"/>
                      <a:pt x="1881" y="742"/>
                      <a:pt x="1881" y="738"/>
                    </a:cubicBezTo>
                    <a:cubicBezTo>
                      <a:pt x="1880" y="738"/>
                      <a:pt x="1879" y="738"/>
                      <a:pt x="1878" y="738"/>
                    </a:cubicBezTo>
                    <a:cubicBezTo>
                      <a:pt x="1875" y="738"/>
                      <a:pt x="1872" y="738"/>
                      <a:pt x="1869" y="738"/>
                    </a:cubicBezTo>
                    <a:cubicBezTo>
                      <a:pt x="1868" y="738"/>
                      <a:pt x="1867" y="738"/>
                      <a:pt x="1866" y="738"/>
                    </a:cubicBezTo>
                    <a:cubicBezTo>
                      <a:pt x="1858" y="722"/>
                      <a:pt x="1849" y="709"/>
                      <a:pt x="1833" y="702"/>
                    </a:cubicBezTo>
                    <a:cubicBezTo>
                      <a:pt x="1832" y="698"/>
                      <a:pt x="1829" y="696"/>
                      <a:pt x="1824" y="696"/>
                    </a:cubicBezTo>
                    <a:cubicBezTo>
                      <a:pt x="1763" y="635"/>
                      <a:pt x="1735" y="541"/>
                      <a:pt x="1689" y="465"/>
                    </a:cubicBezTo>
                    <a:cubicBezTo>
                      <a:pt x="1692" y="455"/>
                      <a:pt x="1684" y="455"/>
                      <a:pt x="1683" y="450"/>
                    </a:cubicBezTo>
                    <a:cubicBezTo>
                      <a:pt x="1683" y="450"/>
                      <a:pt x="1683" y="449"/>
                      <a:pt x="1682" y="449"/>
                    </a:cubicBezTo>
                    <a:cubicBezTo>
                      <a:pt x="1685" y="456"/>
                      <a:pt x="1688" y="462"/>
                      <a:pt x="1690" y="468"/>
                    </a:cubicBezTo>
                    <a:cubicBezTo>
                      <a:pt x="1688" y="462"/>
                      <a:pt x="1685" y="456"/>
                      <a:pt x="1682" y="449"/>
                    </a:cubicBezTo>
                    <a:cubicBezTo>
                      <a:pt x="1682" y="449"/>
                      <a:pt x="1682" y="449"/>
                      <a:pt x="1682" y="449"/>
                    </a:cubicBezTo>
                    <a:cubicBezTo>
                      <a:pt x="1681" y="445"/>
                      <a:pt x="1679" y="441"/>
                      <a:pt x="1677" y="437"/>
                    </a:cubicBezTo>
                    <a:cubicBezTo>
                      <a:pt x="1677" y="429"/>
                      <a:pt x="1673" y="425"/>
                      <a:pt x="1670" y="420"/>
                    </a:cubicBezTo>
                    <a:cubicBezTo>
                      <a:pt x="1670" y="420"/>
                      <a:pt x="1670" y="420"/>
                      <a:pt x="1670" y="420"/>
                    </a:cubicBezTo>
                    <a:cubicBezTo>
                      <a:pt x="1668" y="416"/>
                      <a:pt x="1667" y="413"/>
                      <a:pt x="1665" y="410"/>
                    </a:cubicBezTo>
                    <a:cubicBezTo>
                      <a:pt x="1665" y="408"/>
                      <a:pt x="1665" y="407"/>
                      <a:pt x="1665" y="405"/>
                    </a:cubicBezTo>
                    <a:cubicBezTo>
                      <a:pt x="1669" y="405"/>
                      <a:pt x="1672" y="403"/>
                      <a:pt x="1674" y="402"/>
                    </a:cubicBezTo>
                    <a:cubicBezTo>
                      <a:pt x="1679" y="403"/>
                      <a:pt x="1692" y="398"/>
                      <a:pt x="1692" y="405"/>
                    </a:cubicBezTo>
                    <a:cubicBezTo>
                      <a:pt x="1697" y="406"/>
                      <a:pt x="1700" y="409"/>
                      <a:pt x="1704" y="411"/>
                    </a:cubicBezTo>
                    <a:cubicBezTo>
                      <a:pt x="1706" y="411"/>
                      <a:pt x="1708" y="411"/>
                      <a:pt x="1707" y="414"/>
                    </a:cubicBezTo>
                    <a:cubicBezTo>
                      <a:pt x="1713" y="418"/>
                      <a:pt x="1717" y="424"/>
                      <a:pt x="1719" y="432"/>
                    </a:cubicBezTo>
                    <a:cubicBezTo>
                      <a:pt x="1723" y="433"/>
                      <a:pt x="1725" y="436"/>
                      <a:pt x="1725" y="441"/>
                    </a:cubicBezTo>
                    <a:cubicBezTo>
                      <a:pt x="1751" y="473"/>
                      <a:pt x="1777" y="505"/>
                      <a:pt x="1797" y="543"/>
                    </a:cubicBezTo>
                    <a:cubicBezTo>
                      <a:pt x="1802" y="547"/>
                      <a:pt x="1805" y="553"/>
                      <a:pt x="1806" y="561"/>
                    </a:cubicBezTo>
                    <a:cubicBezTo>
                      <a:pt x="1807" y="570"/>
                      <a:pt x="1813" y="574"/>
                      <a:pt x="1815" y="582"/>
                    </a:cubicBezTo>
                    <a:cubicBezTo>
                      <a:pt x="1818" y="582"/>
                      <a:pt x="1819" y="584"/>
                      <a:pt x="1821" y="585"/>
                    </a:cubicBezTo>
                    <a:cubicBezTo>
                      <a:pt x="1828" y="600"/>
                      <a:pt x="1837" y="613"/>
                      <a:pt x="1842" y="630"/>
                    </a:cubicBezTo>
                    <a:cubicBezTo>
                      <a:pt x="1844" y="641"/>
                      <a:pt x="1851" y="647"/>
                      <a:pt x="1854" y="657"/>
                    </a:cubicBezTo>
                    <a:cubicBezTo>
                      <a:pt x="1857" y="657"/>
                      <a:pt x="1858" y="659"/>
                      <a:pt x="1860" y="660"/>
                    </a:cubicBezTo>
                    <a:cubicBezTo>
                      <a:pt x="1873" y="684"/>
                      <a:pt x="1885" y="709"/>
                      <a:pt x="1896" y="735"/>
                    </a:cubicBezTo>
                    <a:cubicBezTo>
                      <a:pt x="1898" y="735"/>
                      <a:pt x="1900" y="735"/>
                      <a:pt x="1899" y="738"/>
                    </a:cubicBezTo>
                    <a:cubicBezTo>
                      <a:pt x="1902" y="744"/>
                      <a:pt x="1904" y="750"/>
                      <a:pt x="1911" y="753"/>
                    </a:cubicBezTo>
                    <a:cubicBezTo>
                      <a:pt x="1913" y="753"/>
                      <a:pt x="1915" y="753"/>
                      <a:pt x="1914" y="756"/>
                    </a:cubicBezTo>
                    <a:cubicBezTo>
                      <a:pt x="1918" y="757"/>
                      <a:pt x="1920" y="760"/>
                      <a:pt x="1920" y="765"/>
                    </a:cubicBezTo>
                    <a:cubicBezTo>
                      <a:pt x="1922" y="765"/>
                      <a:pt x="1924" y="767"/>
                      <a:pt x="1923" y="771"/>
                    </a:cubicBezTo>
                    <a:cubicBezTo>
                      <a:pt x="1923" y="772"/>
                      <a:pt x="1923" y="773"/>
                      <a:pt x="1923" y="774"/>
                    </a:cubicBezTo>
                    <a:cubicBezTo>
                      <a:pt x="1929" y="775"/>
                      <a:pt x="1929" y="782"/>
                      <a:pt x="1935" y="783"/>
                    </a:cubicBezTo>
                    <a:cubicBezTo>
                      <a:pt x="1935" y="785"/>
                      <a:pt x="1935" y="787"/>
                      <a:pt x="1935" y="789"/>
                    </a:cubicBezTo>
                    <a:cubicBezTo>
                      <a:pt x="1941" y="793"/>
                      <a:pt x="1942" y="802"/>
                      <a:pt x="1944" y="810"/>
                    </a:cubicBezTo>
                    <a:cubicBezTo>
                      <a:pt x="1945" y="815"/>
                      <a:pt x="1946" y="820"/>
                      <a:pt x="1950" y="822"/>
                    </a:cubicBezTo>
                    <a:cubicBezTo>
                      <a:pt x="1955" y="826"/>
                      <a:pt x="1958" y="832"/>
                      <a:pt x="1959" y="840"/>
                    </a:cubicBezTo>
                    <a:cubicBezTo>
                      <a:pt x="1963" y="842"/>
                      <a:pt x="1965" y="846"/>
                      <a:pt x="1965" y="852"/>
                    </a:cubicBezTo>
                    <a:cubicBezTo>
                      <a:pt x="1981" y="869"/>
                      <a:pt x="1997" y="886"/>
                      <a:pt x="2004" y="912"/>
                    </a:cubicBezTo>
                    <a:cubicBezTo>
                      <a:pt x="1991" y="910"/>
                      <a:pt x="1965" y="910"/>
                      <a:pt x="1950" y="915"/>
                    </a:cubicBezTo>
                    <a:close/>
                    <a:moveTo>
                      <a:pt x="1710" y="512"/>
                    </a:moveTo>
                    <a:cubicBezTo>
                      <a:pt x="1716" y="525"/>
                      <a:pt x="1721" y="537"/>
                      <a:pt x="1727" y="549"/>
                    </a:cubicBezTo>
                    <a:cubicBezTo>
                      <a:pt x="1721" y="537"/>
                      <a:pt x="1716" y="525"/>
                      <a:pt x="1710" y="512"/>
                    </a:cubicBezTo>
                    <a:close/>
                    <a:moveTo>
                      <a:pt x="1119" y="690"/>
                    </a:moveTo>
                    <a:cubicBezTo>
                      <a:pt x="1122" y="698"/>
                      <a:pt x="1131" y="700"/>
                      <a:pt x="1134" y="708"/>
                    </a:cubicBezTo>
                    <a:cubicBezTo>
                      <a:pt x="1139" y="715"/>
                      <a:pt x="1145" y="721"/>
                      <a:pt x="1152" y="726"/>
                    </a:cubicBezTo>
                    <a:cubicBezTo>
                      <a:pt x="1153" y="731"/>
                      <a:pt x="1164" y="728"/>
                      <a:pt x="1161" y="738"/>
                    </a:cubicBezTo>
                    <a:cubicBezTo>
                      <a:pt x="1180" y="756"/>
                      <a:pt x="1199" y="774"/>
                      <a:pt x="1218" y="792"/>
                    </a:cubicBezTo>
                    <a:cubicBezTo>
                      <a:pt x="1210" y="762"/>
                      <a:pt x="1191" y="745"/>
                      <a:pt x="1170" y="729"/>
                    </a:cubicBezTo>
                    <a:cubicBezTo>
                      <a:pt x="1156" y="714"/>
                      <a:pt x="1142" y="699"/>
                      <a:pt x="1128" y="684"/>
                    </a:cubicBezTo>
                    <a:cubicBezTo>
                      <a:pt x="1124" y="674"/>
                      <a:pt x="1110" y="674"/>
                      <a:pt x="1104" y="666"/>
                    </a:cubicBezTo>
                    <a:cubicBezTo>
                      <a:pt x="1104" y="679"/>
                      <a:pt x="1111" y="685"/>
                      <a:pt x="1119" y="690"/>
                    </a:cubicBezTo>
                    <a:close/>
                    <a:moveTo>
                      <a:pt x="1131" y="657"/>
                    </a:moveTo>
                    <a:cubicBezTo>
                      <a:pt x="1133" y="658"/>
                      <a:pt x="1136" y="671"/>
                      <a:pt x="1137" y="663"/>
                    </a:cubicBezTo>
                    <a:cubicBezTo>
                      <a:pt x="1138" y="657"/>
                      <a:pt x="1123" y="651"/>
                      <a:pt x="1131" y="657"/>
                    </a:cubicBezTo>
                    <a:close/>
                    <a:moveTo>
                      <a:pt x="895" y="877"/>
                    </a:moveTo>
                    <a:cubicBezTo>
                      <a:pt x="894" y="876"/>
                      <a:pt x="893" y="874"/>
                      <a:pt x="892" y="872"/>
                    </a:cubicBezTo>
                    <a:cubicBezTo>
                      <a:pt x="893" y="875"/>
                      <a:pt x="894" y="877"/>
                      <a:pt x="895" y="877"/>
                    </a:cubicBezTo>
                    <a:close/>
                    <a:moveTo>
                      <a:pt x="1185" y="774"/>
                    </a:moveTo>
                    <a:cubicBezTo>
                      <a:pt x="1193" y="782"/>
                      <a:pt x="1196" y="795"/>
                      <a:pt x="1203" y="804"/>
                    </a:cubicBezTo>
                    <a:cubicBezTo>
                      <a:pt x="1204" y="804"/>
                      <a:pt x="1205" y="804"/>
                      <a:pt x="1206" y="804"/>
                    </a:cubicBezTo>
                    <a:cubicBezTo>
                      <a:pt x="1206" y="811"/>
                      <a:pt x="1211" y="813"/>
                      <a:pt x="1215" y="816"/>
                    </a:cubicBezTo>
                    <a:cubicBezTo>
                      <a:pt x="1223" y="824"/>
                      <a:pt x="1229" y="833"/>
                      <a:pt x="1239" y="840"/>
                    </a:cubicBezTo>
                    <a:cubicBezTo>
                      <a:pt x="1230" y="819"/>
                      <a:pt x="1214" y="805"/>
                      <a:pt x="1200" y="789"/>
                    </a:cubicBezTo>
                    <a:cubicBezTo>
                      <a:pt x="1198" y="783"/>
                      <a:pt x="1189" y="768"/>
                      <a:pt x="1185" y="774"/>
                    </a:cubicBezTo>
                    <a:close/>
                    <a:moveTo>
                      <a:pt x="543" y="801"/>
                    </a:moveTo>
                    <a:cubicBezTo>
                      <a:pt x="534" y="796"/>
                      <a:pt x="535" y="816"/>
                      <a:pt x="540" y="816"/>
                    </a:cubicBezTo>
                    <a:cubicBezTo>
                      <a:pt x="543" y="812"/>
                      <a:pt x="544" y="808"/>
                      <a:pt x="543" y="801"/>
                    </a:cubicBezTo>
                    <a:close/>
                    <a:moveTo>
                      <a:pt x="531" y="912"/>
                    </a:moveTo>
                    <a:cubicBezTo>
                      <a:pt x="538" y="920"/>
                      <a:pt x="527" y="927"/>
                      <a:pt x="534" y="933"/>
                    </a:cubicBezTo>
                    <a:cubicBezTo>
                      <a:pt x="535" y="930"/>
                      <a:pt x="537" y="929"/>
                      <a:pt x="540" y="930"/>
                    </a:cubicBezTo>
                    <a:cubicBezTo>
                      <a:pt x="540" y="921"/>
                      <a:pt x="538" y="914"/>
                      <a:pt x="531" y="912"/>
                    </a:cubicBezTo>
                    <a:close/>
                    <a:moveTo>
                      <a:pt x="549" y="927"/>
                    </a:moveTo>
                    <a:cubicBezTo>
                      <a:pt x="555" y="921"/>
                      <a:pt x="550" y="919"/>
                      <a:pt x="549" y="912"/>
                    </a:cubicBezTo>
                    <a:cubicBezTo>
                      <a:pt x="552" y="911"/>
                      <a:pt x="555" y="912"/>
                      <a:pt x="555" y="909"/>
                    </a:cubicBezTo>
                    <a:cubicBezTo>
                      <a:pt x="551" y="909"/>
                      <a:pt x="547" y="909"/>
                      <a:pt x="543" y="909"/>
                    </a:cubicBezTo>
                    <a:cubicBezTo>
                      <a:pt x="544" y="916"/>
                      <a:pt x="545" y="923"/>
                      <a:pt x="549" y="927"/>
                    </a:cubicBezTo>
                    <a:close/>
                    <a:moveTo>
                      <a:pt x="1233" y="798"/>
                    </a:moveTo>
                    <a:cubicBezTo>
                      <a:pt x="1235" y="788"/>
                      <a:pt x="1223" y="778"/>
                      <a:pt x="1221" y="783"/>
                    </a:cubicBezTo>
                    <a:cubicBezTo>
                      <a:pt x="1226" y="787"/>
                      <a:pt x="1225" y="797"/>
                      <a:pt x="1233" y="798"/>
                    </a:cubicBezTo>
                    <a:close/>
                    <a:moveTo>
                      <a:pt x="480" y="930"/>
                    </a:moveTo>
                    <a:cubicBezTo>
                      <a:pt x="473" y="933"/>
                      <a:pt x="484" y="944"/>
                      <a:pt x="486" y="936"/>
                    </a:cubicBezTo>
                    <a:cubicBezTo>
                      <a:pt x="482" y="936"/>
                      <a:pt x="484" y="930"/>
                      <a:pt x="480" y="930"/>
                    </a:cubicBezTo>
                    <a:close/>
                    <a:moveTo>
                      <a:pt x="1323" y="852"/>
                    </a:moveTo>
                    <a:cubicBezTo>
                      <a:pt x="1309" y="843"/>
                      <a:pt x="1316" y="862"/>
                      <a:pt x="1323" y="852"/>
                    </a:cubicBezTo>
                    <a:close/>
                    <a:moveTo>
                      <a:pt x="1263" y="852"/>
                    </a:moveTo>
                    <a:cubicBezTo>
                      <a:pt x="1263" y="851"/>
                      <a:pt x="1273" y="854"/>
                      <a:pt x="1272" y="855"/>
                    </a:cubicBezTo>
                    <a:cubicBezTo>
                      <a:pt x="1279" y="847"/>
                      <a:pt x="1262" y="847"/>
                      <a:pt x="1263" y="852"/>
                    </a:cubicBezTo>
                    <a:close/>
                    <a:moveTo>
                      <a:pt x="1266" y="846"/>
                    </a:moveTo>
                    <a:cubicBezTo>
                      <a:pt x="1266" y="837"/>
                      <a:pt x="1259" y="835"/>
                      <a:pt x="1254" y="831"/>
                    </a:cubicBezTo>
                    <a:cubicBezTo>
                      <a:pt x="1254" y="839"/>
                      <a:pt x="1261" y="842"/>
                      <a:pt x="1266" y="846"/>
                    </a:cubicBezTo>
                    <a:close/>
                    <a:moveTo>
                      <a:pt x="1287" y="1035"/>
                    </a:moveTo>
                    <a:cubicBezTo>
                      <a:pt x="1287" y="1036"/>
                      <a:pt x="1287" y="1037"/>
                      <a:pt x="1287" y="1038"/>
                    </a:cubicBezTo>
                    <a:cubicBezTo>
                      <a:pt x="1290" y="1039"/>
                      <a:pt x="1292" y="1041"/>
                      <a:pt x="1296" y="1041"/>
                    </a:cubicBezTo>
                    <a:cubicBezTo>
                      <a:pt x="1297" y="1032"/>
                      <a:pt x="1292" y="1030"/>
                      <a:pt x="1287" y="1035"/>
                    </a:cubicBezTo>
                    <a:close/>
                    <a:moveTo>
                      <a:pt x="1173" y="615"/>
                    </a:moveTo>
                    <a:cubicBezTo>
                      <a:pt x="1173" y="614"/>
                      <a:pt x="1173" y="613"/>
                      <a:pt x="1173" y="612"/>
                    </a:cubicBezTo>
                    <a:cubicBezTo>
                      <a:pt x="1166" y="610"/>
                      <a:pt x="1165" y="602"/>
                      <a:pt x="1158" y="600"/>
                    </a:cubicBezTo>
                    <a:cubicBezTo>
                      <a:pt x="1162" y="604"/>
                      <a:pt x="1168" y="621"/>
                      <a:pt x="1173" y="615"/>
                    </a:cubicBezTo>
                    <a:close/>
                    <a:moveTo>
                      <a:pt x="1263" y="735"/>
                    </a:moveTo>
                    <a:cubicBezTo>
                      <a:pt x="1263" y="736"/>
                      <a:pt x="1263" y="737"/>
                      <a:pt x="1263" y="738"/>
                    </a:cubicBezTo>
                    <a:cubicBezTo>
                      <a:pt x="1266" y="738"/>
                      <a:pt x="1267" y="740"/>
                      <a:pt x="1269" y="741"/>
                    </a:cubicBezTo>
                    <a:cubicBezTo>
                      <a:pt x="1271" y="736"/>
                      <a:pt x="1263" y="728"/>
                      <a:pt x="1263" y="735"/>
                    </a:cubicBezTo>
                    <a:close/>
                    <a:moveTo>
                      <a:pt x="1236" y="849"/>
                    </a:moveTo>
                    <a:cubicBezTo>
                      <a:pt x="1223" y="856"/>
                      <a:pt x="1238" y="867"/>
                      <a:pt x="1236" y="849"/>
                    </a:cubicBezTo>
                    <a:close/>
                    <a:moveTo>
                      <a:pt x="1182" y="600"/>
                    </a:moveTo>
                    <a:cubicBezTo>
                      <a:pt x="1182" y="603"/>
                      <a:pt x="1183" y="605"/>
                      <a:pt x="1185" y="606"/>
                    </a:cubicBezTo>
                    <a:cubicBezTo>
                      <a:pt x="1185" y="607"/>
                      <a:pt x="1185" y="608"/>
                      <a:pt x="1185" y="609"/>
                    </a:cubicBezTo>
                    <a:cubicBezTo>
                      <a:pt x="1192" y="617"/>
                      <a:pt x="1198" y="625"/>
                      <a:pt x="1206" y="633"/>
                    </a:cubicBezTo>
                    <a:cubicBezTo>
                      <a:pt x="1223" y="651"/>
                      <a:pt x="1232" y="677"/>
                      <a:pt x="1251" y="693"/>
                    </a:cubicBezTo>
                    <a:cubicBezTo>
                      <a:pt x="1250" y="699"/>
                      <a:pt x="1255" y="698"/>
                      <a:pt x="1260" y="699"/>
                    </a:cubicBezTo>
                    <a:cubicBezTo>
                      <a:pt x="1260" y="700"/>
                      <a:pt x="1260" y="701"/>
                      <a:pt x="1260" y="702"/>
                    </a:cubicBezTo>
                    <a:cubicBezTo>
                      <a:pt x="1257" y="707"/>
                      <a:pt x="1271" y="721"/>
                      <a:pt x="1278" y="726"/>
                    </a:cubicBezTo>
                    <a:cubicBezTo>
                      <a:pt x="1283" y="733"/>
                      <a:pt x="1289" y="739"/>
                      <a:pt x="1296" y="744"/>
                    </a:cubicBezTo>
                    <a:cubicBezTo>
                      <a:pt x="1299" y="733"/>
                      <a:pt x="1280" y="718"/>
                      <a:pt x="1275" y="705"/>
                    </a:cubicBezTo>
                    <a:cubicBezTo>
                      <a:pt x="1275" y="700"/>
                      <a:pt x="1276" y="696"/>
                      <a:pt x="1272" y="696"/>
                    </a:cubicBezTo>
                    <a:cubicBezTo>
                      <a:pt x="1263" y="686"/>
                      <a:pt x="1260" y="670"/>
                      <a:pt x="1251" y="660"/>
                    </a:cubicBezTo>
                    <a:cubicBezTo>
                      <a:pt x="1249" y="657"/>
                      <a:pt x="1248" y="653"/>
                      <a:pt x="1248" y="648"/>
                    </a:cubicBezTo>
                    <a:cubicBezTo>
                      <a:pt x="1235" y="655"/>
                      <a:pt x="1234" y="635"/>
                      <a:pt x="1221" y="633"/>
                    </a:cubicBezTo>
                    <a:cubicBezTo>
                      <a:pt x="1221" y="627"/>
                      <a:pt x="1213" y="629"/>
                      <a:pt x="1215" y="621"/>
                    </a:cubicBezTo>
                    <a:cubicBezTo>
                      <a:pt x="1196" y="603"/>
                      <a:pt x="1181" y="581"/>
                      <a:pt x="1161" y="564"/>
                    </a:cubicBezTo>
                    <a:cubicBezTo>
                      <a:pt x="1162" y="575"/>
                      <a:pt x="1169" y="579"/>
                      <a:pt x="1176" y="591"/>
                    </a:cubicBezTo>
                    <a:cubicBezTo>
                      <a:pt x="1179" y="593"/>
                      <a:pt x="1178" y="599"/>
                      <a:pt x="1182" y="600"/>
                    </a:cubicBezTo>
                    <a:close/>
                    <a:moveTo>
                      <a:pt x="609" y="846"/>
                    </a:moveTo>
                    <a:cubicBezTo>
                      <a:pt x="611" y="819"/>
                      <a:pt x="604" y="819"/>
                      <a:pt x="606" y="846"/>
                    </a:cubicBezTo>
                    <a:cubicBezTo>
                      <a:pt x="606" y="850"/>
                      <a:pt x="601" y="862"/>
                      <a:pt x="606" y="855"/>
                    </a:cubicBezTo>
                    <a:cubicBezTo>
                      <a:pt x="605" y="845"/>
                      <a:pt x="615" y="862"/>
                      <a:pt x="615" y="852"/>
                    </a:cubicBezTo>
                    <a:cubicBezTo>
                      <a:pt x="612" y="851"/>
                      <a:pt x="611" y="848"/>
                      <a:pt x="609" y="846"/>
                    </a:cubicBezTo>
                    <a:close/>
                    <a:moveTo>
                      <a:pt x="759" y="867"/>
                    </a:moveTo>
                    <a:cubicBezTo>
                      <a:pt x="760" y="863"/>
                      <a:pt x="751" y="856"/>
                      <a:pt x="750" y="864"/>
                    </a:cubicBezTo>
                    <a:cubicBezTo>
                      <a:pt x="755" y="864"/>
                      <a:pt x="755" y="869"/>
                      <a:pt x="759" y="870"/>
                    </a:cubicBezTo>
                    <a:cubicBezTo>
                      <a:pt x="765" y="874"/>
                      <a:pt x="765" y="883"/>
                      <a:pt x="774" y="885"/>
                    </a:cubicBezTo>
                    <a:cubicBezTo>
                      <a:pt x="773" y="875"/>
                      <a:pt x="765" y="872"/>
                      <a:pt x="759" y="867"/>
                    </a:cubicBezTo>
                    <a:close/>
                    <a:moveTo>
                      <a:pt x="1230" y="948"/>
                    </a:moveTo>
                    <a:cubicBezTo>
                      <a:pt x="1228" y="946"/>
                      <a:pt x="1226" y="945"/>
                      <a:pt x="1225" y="943"/>
                    </a:cubicBezTo>
                    <a:cubicBezTo>
                      <a:pt x="1226" y="946"/>
                      <a:pt x="1228" y="948"/>
                      <a:pt x="1230" y="948"/>
                    </a:cubicBezTo>
                    <a:close/>
                    <a:moveTo>
                      <a:pt x="723" y="867"/>
                    </a:moveTo>
                    <a:cubicBezTo>
                      <a:pt x="729" y="865"/>
                      <a:pt x="730" y="883"/>
                      <a:pt x="735" y="873"/>
                    </a:cubicBezTo>
                    <a:cubicBezTo>
                      <a:pt x="730" y="874"/>
                      <a:pt x="726" y="859"/>
                      <a:pt x="723" y="867"/>
                    </a:cubicBezTo>
                    <a:close/>
                    <a:moveTo>
                      <a:pt x="666" y="867"/>
                    </a:moveTo>
                    <a:cubicBezTo>
                      <a:pt x="666" y="865"/>
                      <a:pt x="667" y="863"/>
                      <a:pt x="669" y="864"/>
                    </a:cubicBezTo>
                    <a:cubicBezTo>
                      <a:pt x="669" y="865"/>
                      <a:pt x="672" y="867"/>
                      <a:pt x="672" y="864"/>
                    </a:cubicBezTo>
                    <a:cubicBezTo>
                      <a:pt x="670" y="858"/>
                      <a:pt x="657" y="863"/>
                      <a:pt x="666" y="867"/>
                    </a:cubicBezTo>
                    <a:close/>
                    <a:moveTo>
                      <a:pt x="567" y="942"/>
                    </a:moveTo>
                    <a:cubicBezTo>
                      <a:pt x="566" y="948"/>
                      <a:pt x="568" y="953"/>
                      <a:pt x="573" y="954"/>
                    </a:cubicBezTo>
                    <a:cubicBezTo>
                      <a:pt x="574" y="950"/>
                      <a:pt x="578" y="948"/>
                      <a:pt x="576" y="942"/>
                    </a:cubicBezTo>
                    <a:cubicBezTo>
                      <a:pt x="573" y="942"/>
                      <a:pt x="570" y="942"/>
                      <a:pt x="567" y="942"/>
                    </a:cubicBezTo>
                    <a:close/>
                    <a:moveTo>
                      <a:pt x="603" y="303"/>
                    </a:moveTo>
                    <a:cubicBezTo>
                      <a:pt x="602" y="293"/>
                      <a:pt x="610" y="290"/>
                      <a:pt x="600" y="288"/>
                    </a:cubicBezTo>
                    <a:cubicBezTo>
                      <a:pt x="602" y="292"/>
                      <a:pt x="597" y="303"/>
                      <a:pt x="603" y="303"/>
                    </a:cubicBezTo>
                    <a:close/>
                    <a:moveTo>
                      <a:pt x="882" y="837"/>
                    </a:moveTo>
                    <a:cubicBezTo>
                      <a:pt x="880" y="837"/>
                      <a:pt x="878" y="837"/>
                      <a:pt x="876" y="837"/>
                    </a:cubicBezTo>
                    <a:cubicBezTo>
                      <a:pt x="874" y="837"/>
                      <a:pt x="872" y="837"/>
                      <a:pt x="870" y="837"/>
                    </a:cubicBezTo>
                    <a:cubicBezTo>
                      <a:pt x="867" y="837"/>
                      <a:pt x="864" y="837"/>
                      <a:pt x="861" y="837"/>
                    </a:cubicBezTo>
                    <a:cubicBezTo>
                      <a:pt x="860" y="842"/>
                      <a:pt x="853" y="842"/>
                      <a:pt x="855" y="852"/>
                    </a:cubicBezTo>
                    <a:cubicBezTo>
                      <a:pt x="855" y="861"/>
                      <a:pt x="863" y="862"/>
                      <a:pt x="864" y="870"/>
                    </a:cubicBezTo>
                    <a:cubicBezTo>
                      <a:pt x="869" y="870"/>
                      <a:pt x="874" y="869"/>
                      <a:pt x="876" y="867"/>
                    </a:cubicBezTo>
                    <a:cubicBezTo>
                      <a:pt x="877" y="855"/>
                      <a:pt x="888" y="866"/>
                      <a:pt x="888" y="861"/>
                    </a:cubicBezTo>
                    <a:cubicBezTo>
                      <a:pt x="888" y="860"/>
                      <a:pt x="888" y="859"/>
                      <a:pt x="888" y="858"/>
                    </a:cubicBezTo>
                    <a:cubicBezTo>
                      <a:pt x="879" y="854"/>
                      <a:pt x="896" y="838"/>
                      <a:pt x="882" y="837"/>
                    </a:cubicBezTo>
                    <a:close/>
                    <a:moveTo>
                      <a:pt x="825" y="810"/>
                    </a:moveTo>
                    <a:cubicBezTo>
                      <a:pt x="834" y="832"/>
                      <a:pt x="842" y="824"/>
                      <a:pt x="825" y="810"/>
                    </a:cubicBezTo>
                    <a:close/>
                    <a:moveTo>
                      <a:pt x="804" y="855"/>
                    </a:moveTo>
                    <a:cubicBezTo>
                      <a:pt x="808" y="870"/>
                      <a:pt x="818" y="859"/>
                      <a:pt x="804" y="855"/>
                    </a:cubicBezTo>
                    <a:close/>
                    <a:moveTo>
                      <a:pt x="657" y="846"/>
                    </a:moveTo>
                    <a:cubicBezTo>
                      <a:pt x="657" y="851"/>
                      <a:pt x="661" y="852"/>
                      <a:pt x="660" y="858"/>
                    </a:cubicBezTo>
                    <a:cubicBezTo>
                      <a:pt x="668" y="858"/>
                      <a:pt x="666" y="853"/>
                      <a:pt x="672" y="858"/>
                    </a:cubicBezTo>
                    <a:cubicBezTo>
                      <a:pt x="673" y="854"/>
                      <a:pt x="672" y="849"/>
                      <a:pt x="675" y="849"/>
                    </a:cubicBezTo>
                    <a:cubicBezTo>
                      <a:pt x="675" y="853"/>
                      <a:pt x="684" y="852"/>
                      <a:pt x="684" y="849"/>
                    </a:cubicBezTo>
                    <a:cubicBezTo>
                      <a:pt x="669" y="842"/>
                      <a:pt x="668" y="857"/>
                      <a:pt x="657" y="846"/>
                    </a:cubicBezTo>
                    <a:close/>
                    <a:moveTo>
                      <a:pt x="600" y="780"/>
                    </a:moveTo>
                    <a:cubicBezTo>
                      <a:pt x="597" y="779"/>
                      <a:pt x="598" y="776"/>
                      <a:pt x="600" y="774"/>
                    </a:cubicBezTo>
                    <a:cubicBezTo>
                      <a:pt x="589" y="773"/>
                      <a:pt x="597" y="795"/>
                      <a:pt x="600" y="780"/>
                    </a:cubicBezTo>
                    <a:close/>
                    <a:moveTo>
                      <a:pt x="570" y="792"/>
                    </a:moveTo>
                    <a:cubicBezTo>
                      <a:pt x="574" y="807"/>
                      <a:pt x="584" y="796"/>
                      <a:pt x="570" y="792"/>
                    </a:cubicBezTo>
                    <a:close/>
                    <a:moveTo>
                      <a:pt x="585" y="930"/>
                    </a:moveTo>
                    <a:cubicBezTo>
                      <a:pt x="586" y="938"/>
                      <a:pt x="575" y="936"/>
                      <a:pt x="579" y="948"/>
                    </a:cubicBezTo>
                    <a:cubicBezTo>
                      <a:pt x="589" y="950"/>
                      <a:pt x="583" y="937"/>
                      <a:pt x="594" y="942"/>
                    </a:cubicBezTo>
                    <a:cubicBezTo>
                      <a:pt x="593" y="936"/>
                      <a:pt x="593" y="929"/>
                      <a:pt x="585" y="930"/>
                    </a:cubicBezTo>
                    <a:close/>
                    <a:moveTo>
                      <a:pt x="1257" y="1029"/>
                    </a:moveTo>
                    <a:cubicBezTo>
                      <a:pt x="1257" y="1030"/>
                      <a:pt x="1257" y="1031"/>
                      <a:pt x="1257" y="1032"/>
                    </a:cubicBezTo>
                    <a:cubicBezTo>
                      <a:pt x="1260" y="1033"/>
                      <a:pt x="1262" y="1035"/>
                      <a:pt x="1266" y="1035"/>
                    </a:cubicBezTo>
                    <a:cubicBezTo>
                      <a:pt x="1267" y="1026"/>
                      <a:pt x="1262" y="1024"/>
                      <a:pt x="1257" y="1029"/>
                    </a:cubicBezTo>
                    <a:close/>
                    <a:moveTo>
                      <a:pt x="891" y="870"/>
                    </a:moveTo>
                    <a:cubicBezTo>
                      <a:pt x="891" y="870"/>
                      <a:pt x="891" y="870"/>
                      <a:pt x="891" y="870"/>
                    </a:cubicBezTo>
                    <a:cubicBezTo>
                      <a:pt x="891" y="869"/>
                      <a:pt x="891" y="868"/>
                      <a:pt x="891" y="868"/>
                    </a:cubicBezTo>
                    <a:cubicBezTo>
                      <a:pt x="891" y="868"/>
                      <a:pt x="891" y="869"/>
                      <a:pt x="891" y="870"/>
                    </a:cubicBezTo>
                    <a:close/>
                    <a:moveTo>
                      <a:pt x="672" y="840"/>
                    </a:moveTo>
                    <a:cubicBezTo>
                      <a:pt x="671" y="830"/>
                      <a:pt x="669" y="821"/>
                      <a:pt x="663" y="816"/>
                    </a:cubicBezTo>
                    <a:cubicBezTo>
                      <a:pt x="662" y="827"/>
                      <a:pt x="664" y="837"/>
                      <a:pt x="672" y="840"/>
                    </a:cubicBezTo>
                    <a:close/>
                    <a:moveTo>
                      <a:pt x="621" y="846"/>
                    </a:moveTo>
                    <a:cubicBezTo>
                      <a:pt x="621" y="849"/>
                      <a:pt x="617" y="850"/>
                      <a:pt x="618" y="855"/>
                    </a:cubicBezTo>
                    <a:cubicBezTo>
                      <a:pt x="620" y="855"/>
                      <a:pt x="622" y="855"/>
                      <a:pt x="624" y="855"/>
                    </a:cubicBezTo>
                    <a:cubicBezTo>
                      <a:pt x="628" y="850"/>
                      <a:pt x="627" y="847"/>
                      <a:pt x="621" y="846"/>
                    </a:cubicBezTo>
                    <a:close/>
                    <a:moveTo>
                      <a:pt x="642" y="843"/>
                    </a:moveTo>
                    <a:cubicBezTo>
                      <a:pt x="641" y="845"/>
                      <a:pt x="635" y="854"/>
                      <a:pt x="642" y="855"/>
                    </a:cubicBezTo>
                    <a:cubicBezTo>
                      <a:pt x="644" y="846"/>
                      <a:pt x="647" y="859"/>
                      <a:pt x="651" y="858"/>
                    </a:cubicBezTo>
                    <a:cubicBezTo>
                      <a:pt x="645" y="846"/>
                      <a:pt x="650" y="841"/>
                      <a:pt x="645" y="831"/>
                    </a:cubicBezTo>
                    <a:cubicBezTo>
                      <a:pt x="644" y="810"/>
                      <a:pt x="640" y="834"/>
                      <a:pt x="642" y="8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C8C8"/>
                  </a:gs>
                  <a:gs pos="100000">
                    <a:srgbClr val="70707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6" name="Freeform 113">
                <a:extLst>
                  <a:ext uri="{FF2B5EF4-FFF2-40B4-BE49-F238E27FC236}">
                    <a16:creationId xmlns:a16="http://schemas.microsoft.com/office/drawing/2014/main" id="{394A63CB-6E86-46B0-8DEF-767579CDA44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5273" y="-985"/>
                <a:ext cx="4812" cy="2580"/>
              </a:xfrm>
              <a:custGeom>
                <a:avLst/>
                <a:gdLst>
                  <a:gd name="T0" fmla="*/ 1991 w 2037"/>
                  <a:gd name="T1" fmla="*/ 1389 h 1092"/>
                  <a:gd name="T2" fmla="*/ 1909 w 2037"/>
                  <a:gd name="T3" fmla="*/ 1574 h 1092"/>
                  <a:gd name="T4" fmla="*/ 1807 w 2037"/>
                  <a:gd name="T5" fmla="*/ 2580 h 1092"/>
                  <a:gd name="T6" fmla="*/ 1724 w 2037"/>
                  <a:gd name="T7" fmla="*/ 1975 h 1092"/>
                  <a:gd name="T8" fmla="*/ 1172 w 2037"/>
                  <a:gd name="T9" fmla="*/ 3114 h 1092"/>
                  <a:gd name="T10" fmla="*/ 1221 w 2037"/>
                  <a:gd name="T11" fmla="*/ 4170 h 1092"/>
                  <a:gd name="T12" fmla="*/ 3548 w 2037"/>
                  <a:gd name="T13" fmla="*/ 5829 h 1092"/>
                  <a:gd name="T14" fmla="*/ 3749 w 2037"/>
                  <a:gd name="T15" fmla="*/ 5812 h 1092"/>
                  <a:gd name="T16" fmla="*/ 3884 w 2037"/>
                  <a:gd name="T17" fmla="*/ 5829 h 1092"/>
                  <a:gd name="T18" fmla="*/ 2076 w 2037"/>
                  <a:gd name="T19" fmla="*/ 1307 h 1092"/>
                  <a:gd name="T20" fmla="*/ 10196 w 2037"/>
                  <a:gd name="T21" fmla="*/ 5108 h 1092"/>
                  <a:gd name="T22" fmla="*/ 10028 w 2037"/>
                  <a:gd name="T23" fmla="*/ 5174 h 1092"/>
                  <a:gd name="T24" fmla="*/ 11301 w 2037"/>
                  <a:gd name="T25" fmla="*/ 4588 h 1092"/>
                  <a:gd name="T26" fmla="*/ 10900 w 2037"/>
                  <a:gd name="T27" fmla="*/ 3986 h 1092"/>
                  <a:gd name="T28" fmla="*/ 10479 w 2037"/>
                  <a:gd name="T29" fmla="*/ 3114 h 1092"/>
                  <a:gd name="T30" fmla="*/ 10262 w 2037"/>
                  <a:gd name="T31" fmla="*/ 2511 h 1092"/>
                  <a:gd name="T32" fmla="*/ 9945 w 2037"/>
                  <a:gd name="T33" fmla="*/ 1992 h 1092"/>
                  <a:gd name="T34" fmla="*/ 9442 w 2037"/>
                  <a:gd name="T35" fmla="*/ 1389 h 1092"/>
                  <a:gd name="T36" fmla="*/ 8889 w 2037"/>
                  <a:gd name="T37" fmla="*/ 888 h 1092"/>
                  <a:gd name="T38" fmla="*/ 8405 w 2037"/>
                  <a:gd name="T39" fmla="*/ 503 h 1092"/>
                  <a:gd name="T40" fmla="*/ 5407 w 2037"/>
                  <a:gd name="T41" fmla="*/ 352 h 1092"/>
                  <a:gd name="T42" fmla="*/ 3097 w 2037"/>
                  <a:gd name="T43" fmla="*/ 468 h 1092"/>
                  <a:gd name="T44" fmla="*/ 3515 w 2037"/>
                  <a:gd name="T45" fmla="*/ 468 h 1092"/>
                  <a:gd name="T46" fmla="*/ 6296 w 2037"/>
                  <a:gd name="T47" fmla="*/ 586 h 1092"/>
                  <a:gd name="T48" fmla="*/ 5006 w 2037"/>
                  <a:gd name="T49" fmla="*/ 1340 h 1092"/>
                  <a:gd name="T50" fmla="*/ 4084 w 2037"/>
                  <a:gd name="T51" fmla="*/ 1725 h 1092"/>
                  <a:gd name="T52" fmla="*/ 3163 w 2037"/>
                  <a:gd name="T53" fmla="*/ 2110 h 1092"/>
                  <a:gd name="T54" fmla="*/ 3064 w 2037"/>
                  <a:gd name="T55" fmla="*/ 938 h 1092"/>
                  <a:gd name="T56" fmla="*/ 2310 w 2037"/>
                  <a:gd name="T57" fmla="*/ 1758 h 1092"/>
                  <a:gd name="T58" fmla="*/ 1791 w 2037"/>
                  <a:gd name="T59" fmla="*/ 2913 h 1092"/>
                  <a:gd name="T60" fmla="*/ 652 w 2037"/>
                  <a:gd name="T61" fmla="*/ 3851 h 1092"/>
                  <a:gd name="T62" fmla="*/ 2728 w 2037"/>
                  <a:gd name="T63" fmla="*/ 5694 h 1092"/>
                  <a:gd name="T64" fmla="*/ 4035 w 2037"/>
                  <a:gd name="T65" fmla="*/ 1975 h 1092"/>
                  <a:gd name="T66" fmla="*/ 6513 w 2037"/>
                  <a:gd name="T67" fmla="*/ 905 h 1092"/>
                  <a:gd name="T68" fmla="*/ 4821 w 2037"/>
                  <a:gd name="T69" fmla="*/ 5812 h 1092"/>
                  <a:gd name="T70" fmla="*/ 8185 w 2037"/>
                  <a:gd name="T71" fmla="*/ 6079 h 1092"/>
                  <a:gd name="T72" fmla="*/ 9123 w 2037"/>
                  <a:gd name="T73" fmla="*/ 5559 h 1092"/>
                  <a:gd name="T74" fmla="*/ 9945 w 2037"/>
                  <a:gd name="T75" fmla="*/ 5243 h 1092"/>
                  <a:gd name="T76" fmla="*/ 9307 w 2037"/>
                  <a:gd name="T77" fmla="*/ 5460 h 1092"/>
                  <a:gd name="T78" fmla="*/ 8639 w 2037"/>
                  <a:gd name="T79" fmla="*/ 5710 h 1092"/>
                  <a:gd name="T80" fmla="*/ 8070 w 2037"/>
                  <a:gd name="T81" fmla="*/ 5661 h 1092"/>
                  <a:gd name="T82" fmla="*/ 8755 w 2037"/>
                  <a:gd name="T83" fmla="*/ 1004 h 1092"/>
                  <a:gd name="T84" fmla="*/ 10564 w 2037"/>
                  <a:gd name="T85" fmla="*/ 4420 h 1092"/>
                  <a:gd name="T86" fmla="*/ 10479 w 2037"/>
                  <a:gd name="T87" fmla="*/ 3851 h 1092"/>
                  <a:gd name="T88" fmla="*/ 9492 w 2037"/>
                  <a:gd name="T89" fmla="*/ 1959 h 1092"/>
                  <a:gd name="T90" fmla="*/ 10146 w 2037"/>
                  <a:gd name="T91" fmla="*/ 2930 h 1092"/>
                  <a:gd name="T92" fmla="*/ 10663 w 2037"/>
                  <a:gd name="T93" fmla="*/ 3884 h 1092"/>
                  <a:gd name="T94" fmla="*/ 10864 w 2037"/>
                  <a:gd name="T95" fmla="*/ 4253 h 1092"/>
                  <a:gd name="T96" fmla="*/ 4186 w 2037"/>
                  <a:gd name="T97" fmla="*/ 50 h 1092"/>
                  <a:gd name="T98" fmla="*/ 1557 w 2037"/>
                  <a:gd name="T99" fmla="*/ 3149 h 1092"/>
                  <a:gd name="T100" fmla="*/ 1507 w 2037"/>
                  <a:gd name="T101" fmla="*/ 3350 h 1092"/>
                  <a:gd name="T102" fmla="*/ 1221 w 2037"/>
                  <a:gd name="T103" fmla="*/ 4269 h 1092"/>
                  <a:gd name="T104" fmla="*/ 1758 w 2037"/>
                  <a:gd name="T105" fmla="*/ 3048 h 1092"/>
                  <a:gd name="T106" fmla="*/ 4403 w 2037"/>
                  <a:gd name="T107" fmla="*/ 1642 h 1092"/>
                  <a:gd name="T108" fmla="*/ 7399 w 2037"/>
                  <a:gd name="T109" fmla="*/ 520 h 1092"/>
                  <a:gd name="T110" fmla="*/ 6480 w 2037"/>
                  <a:gd name="T111" fmla="*/ 872 h 1092"/>
                  <a:gd name="T112" fmla="*/ 8185 w 2037"/>
                  <a:gd name="T113" fmla="*/ 451 h 1092"/>
                  <a:gd name="T114" fmla="*/ 8790 w 2037"/>
                  <a:gd name="T115" fmla="*/ 1139 h 1092"/>
                  <a:gd name="T116" fmla="*/ 8974 w 2037"/>
                  <a:gd name="T117" fmla="*/ 1675 h 1092"/>
                  <a:gd name="T118" fmla="*/ 8570 w 2037"/>
                  <a:gd name="T119" fmla="*/ 1106 h 1092"/>
                  <a:gd name="T120" fmla="*/ 10999 w 2037"/>
                  <a:gd name="T121" fmla="*/ 3953 h 10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37"/>
                  <a:gd name="T184" fmla="*/ 0 h 1092"/>
                  <a:gd name="T185" fmla="*/ 2037 w 2037"/>
                  <a:gd name="T186" fmla="*/ 1092 h 10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37" h="1092">
                    <a:moveTo>
                      <a:pt x="471" y="147"/>
                    </a:moveTo>
                    <a:cubicBezTo>
                      <a:pt x="476" y="151"/>
                      <a:pt x="484" y="149"/>
                      <a:pt x="486" y="144"/>
                    </a:cubicBezTo>
                    <a:cubicBezTo>
                      <a:pt x="477" y="146"/>
                      <a:pt x="481" y="136"/>
                      <a:pt x="471" y="138"/>
                    </a:cubicBezTo>
                    <a:cubicBezTo>
                      <a:pt x="467" y="139"/>
                      <a:pt x="472" y="142"/>
                      <a:pt x="471" y="147"/>
                    </a:cubicBezTo>
                    <a:close/>
                    <a:moveTo>
                      <a:pt x="351" y="270"/>
                    </a:moveTo>
                    <a:cubicBezTo>
                      <a:pt x="350" y="261"/>
                      <a:pt x="364" y="252"/>
                      <a:pt x="357" y="249"/>
                    </a:cubicBezTo>
                    <a:cubicBezTo>
                      <a:pt x="356" y="249"/>
                      <a:pt x="355" y="249"/>
                      <a:pt x="354" y="249"/>
                    </a:cubicBezTo>
                    <a:cubicBezTo>
                      <a:pt x="354" y="253"/>
                      <a:pt x="345" y="250"/>
                      <a:pt x="345" y="255"/>
                    </a:cubicBezTo>
                    <a:cubicBezTo>
                      <a:pt x="354" y="253"/>
                      <a:pt x="343" y="271"/>
                      <a:pt x="351" y="270"/>
                    </a:cubicBezTo>
                    <a:close/>
                    <a:moveTo>
                      <a:pt x="342" y="282"/>
                    </a:moveTo>
                    <a:cubicBezTo>
                      <a:pt x="341" y="285"/>
                      <a:pt x="340" y="288"/>
                      <a:pt x="339" y="292"/>
                    </a:cubicBezTo>
                    <a:cubicBezTo>
                      <a:pt x="341" y="290"/>
                      <a:pt x="343" y="287"/>
                      <a:pt x="342" y="282"/>
                    </a:cubicBezTo>
                    <a:close/>
                    <a:moveTo>
                      <a:pt x="198" y="597"/>
                    </a:moveTo>
                    <a:cubicBezTo>
                      <a:pt x="232" y="533"/>
                      <a:pt x="262" y="464"/>
                      <a:pt x="300" y="405"/>
                    </a:cubicBezTo>
                    <a:cubicBezTo>
                      <a:pt x="307" y="428"/>
                      <a:pt x="303" y="459"/>
                      <a:pt x="303" y="474"/>
                    </a:cubicBezTo>
                    <a:cubicBezTo>
                      <a:pt x="304" y="470"/>
                      <a:pt x="304" y="467"/>
                      <a:pt x="309" y="468"/>
                    </a:cubicBezTo>
                    <a:cubicBezTo>
                      <a:pt x="309" y="475"/>
                      <a:pt x="309" y="482"/>
                      <a:pt x="315" y="483"/>
                    </a:cubicBezTo>
                    <a:cubicBezTo>
                      <a:pt x="316" y="473"/>
                      <a:pt x="322" y="469"/>
                      <a:pt x="324" y="462"/>
                    </a:cubicBezTo>
                    <a:cubicBezTo>
                      <a:pt x="309" y="400"/>
                      <a:pt x="326" y="336"/>
                      <a:pt x="339" y="292"/>
                    </a:cubicBezTo>
                    <a:cubicBezTo>
                      <a:pt x="335" y="296"/>
                      <a:pt x="327" y="297"/>
                      <a:pt x="324" y="303"/>
                    </a:cubicBezTo>
                    <a:cubicBezTo>
                      <a:pt x="329" y="301"/>
                      <a:pt x="329" y="319"/>
                      <a:pt x="324" y="318"/>
                    </a:cubicBezTo>
                    <a:cubicBezTo>
                      <a:pt x="323" y="322"/>
                      <a:pt x="328" y="333"/>
                      <a:pt x="321" y="333"/>
                    </a:cubicBezTo>
                    <a:cubicBezTo>
                      <a:pt x="323" y="342"/>
                      <a:pt x="318" y="345"/>
                      <a:pt x="312" y="348"/>
                    </a:cubicBezTo>
                    <a:cubicBezTo>
                      <a:pt x="312" y="351"/>
                      <a:pt x="310" y="351"/>
                      <a:pt x="309" y="354"/>
                    </a:cubicBezTo>
                    <a:cubicBezTo>
                      <a:pt x="318" y="358"/>
                      <a:pt x="314" y="369"/>
                      <a:pt x="306" y="372"/>
                    </a:cubicBezTo>
                    <a:cubicBezTo>
                      <a:pt x="305" y="377"/>
                      <a:pt x="298" y="377"/>
                      <a:pt x="300" y="387"/>
                    </a:cubicBezTo>
                    <a:cubicBezTo>
                      <a:pt x="305" y="387"/>
                      <a:pt x="303" y="394"/>
                      <a:pt x="303" y="399"/>
                    </a:cubicBezTo>
                    <a:cubicBezTo>
                      <a:pt x="294" y="395"/>
                      <a:pt x="295" y="397"/>
                      <a:pt x="288" y="402"/>
                    </a:cubicBezTo>
                    <a:cubicBezTo>
                      <a:pt x="264" y="448"/>
                      <a:pt x="240" y="496"/>
                      <a:pt x="216" y="543"/>
                    </a:cubicBezTo>
                    <a:cubicBezTo>
                      <a:pt x="217" y="550"/>
                      <a:pt x="215" y="555"/>
                      <a:pt x="210" y="558"/>
                    </a:cubicBezTo>
                    <a:cubicBezTo>
                      <a:pt x="206" y="569"/>
                      <a:pt x="202" y="582"/>
                      <a:pt x="195" y="591"/>
                    </a:cubicBezTo>
                    <a:cubicBezTo>
                      <a:pt x="196" y="593"/>
                      <a:pt x="195" y="597"/>
                      <a:pt x="198" y="597"/>
                    </a:cubicBezTo>
                    <a:close/>
                    <a:moveTo>
                      <a:pt x="225" y="720"/>
                    </a:moveTo>
                    <a:cubicBezTo>
                      <a:pt x="226" y="716"/>
                      <a:pt x="239" y="702"/>
                      <a:pt x="225" y="702"/>
                    </a:cubicBezTo>
                    <a:cubicBezTo>
                      <a:pt x="229" y="709"/>
                      <a:pt x="216" y="716"/>
                      <a:pt x="225" y="720"/>
                    </a:cubicBezTo>
                    <a:close/>
                    <a:moveTo>
                      <a:pt x="219" y="747"/>
                    </a:moveTo>
                    <a:cubicBezTo>
                      <a:pt x="222" y="745"/>
                      <a:pt x="226" y="730"/>
                      <a:pt x="219" y="729"/>
                    </a:cubicBezTo>
                    <a:cubicBezTo>
                      <a:pt x="220" y="734"/>
                      <a:pt x="211" y="744"/>
                      <a:pt x="219" y="747"/>
                    </a:cubicBezTo>
                    <a:close/>
                    <a:moveTo>
                      <a:pt x="1953" y="870"/>
                    </a:moveTo>
                    <a:cubicBezTo>
                      <a:pt x="1962" y="866"/>
                      <a:pt x="1976" y="866"/>
                      <a:pt x="1980" y="858"/>
                    </a:cubicBezTo>
                    <a:cubicBezTo>
                      <a:pt x="1969" y="859"/>
                      <a:pt x="1958" y="862"/>
                      <a:pt x="1953" y="870"/>
                    </a:cubicBezTo>
                    <a:close/>
                    <a:moveTo>
                      <a:pt x="636" y="1044"/>
                    </a:moveTo>
                    <a:cubicBezTo>
                      <a:pt x="646" y="1042"/>
                      <a:pt x="664" y="1047"/>
                      <a:pt x="669" y="1041"/>
                    </a:cubicBezTo>
                    <a:cubicBezTo>
                      <a:pt x="659" y="1043"/>
                      <a:pt x="641" y="1037"/>
                      <a:pt x="636" y="1044"/>
                    </a:cubicBezTo>
                    <a:close/>
                    <a:moveTo>
                      <a:pt x="672" y="1047"/>
                    </a:moveTo>
                    <a:cubicBezTo>
                      <a:pt x="674" y="1047"/>
                      <a:pt x="676" y="1047"/>
                      <a:pt x="678" y="1047"/>
                    </a:cubicBezTo>
                    <a:cubicBezTo>
                      <a:pt x="678" y="1045"/>
                      <a:pt x="678" y="1043"/>
                      <a:pt x="678" y="1041"/>
                    </a:cubicBezTo>
                    <a:cubicBezTo>
                      <a:pt x="676" y="1041"/>
                      <a:pt x="674" y="1041"/>
                      <a:pt x="672" y="1041"/>
                    </a:cubicBezTo>
                    <a:cubicBezTo>
                      <a:pt x="672" y="1043"/>
                      <a:pt x="672" y="1045"/>
                      <a:pt x="672" y="1047"/>
                    </a:cubicBezTo>
                    <a:close/>
                    <a:moveTo>
                      <a:pt x="699" y="1044"/>
                    </a:moveTo>
                    <a:cubicBezTo>
                      <a:pt x="704" y="1043"/>
                      <a:pt x="710" y="1045"/>
                      <a:pt x="711" y="1041"/>
                    </a:cubicBezTo>
                    <a:cubicBezTo>
                      <a:pt x="707" y="1041"/>
                      <a:pt x="700" y="1040"/>
                      <a:pt x="699" y="1044"/>
                    </a:cubicBezTo>
                    <a:close/>
                    <a:moveTo>
                      <a:pt x="681" y="1047"/>
                    </a:moveTo>
                    <a:cubicBezTo>
                      <a:pt x="686" y="1045"/>
                      <a:pt x="697" y="1050"/>
                      <a:pt x="696" y="1044"/>
                    </a:cubicBezTo>
                    <a:cubicBezTo>
                      <a:pt x="692" y="1045"/>
                      <a:pt x="681" y="1040"/>
                      <a:pt x="681" y="1047"/>
                    </a:cubicBezTo>
                    <a:close/>
                    <a:moveTo>
                      <a:pt x="396" y="210"/>
                    </a:moveTo>
                    <a:cubicBezTo>
                      <a:pt x="391" y="210"/>
                      <a:pt x="386" y="210"/>
                      <a:pt x="381" y="210"/>
                    </a:cubicBezTo>
                    <a:cubicBezTo>
                      <a:pt x="379" y="209"/>
                      <a:pt x="378" y="211"/>
                      <a:pt x="378" y="213"/>
                    </a:cubicBezTo>
                    <a:cubicBezTo>
                      <a:pt x="378" y="215"/>
                      <a:pt x="378" y="217"/>
                      <a:pt x="378" y="219"/>
                    </a:cubicBezTo>
                    <a:cubicBezTo>
                      <a:pt x="381" y="228"/>
                      <a:pt x="374" y="228"/>
                      <a:pt x="372" y="234"/>
                    </a:cubicBezTo>
                    <a:cubicBezTo>
                      <a:pt x="381" y="226"/>
                      <a:pt x="391" y="220"/>
                      <a:pt x="396" y="210"/>
                    </a:cubicBezTo>
                    <a:close/>
                    <a:moveTo>
                      <a:pt x="420" y="189"/>
                    </a:moveTo>
                    <a:cubicBezTo>
                      <a:pt x="425" y="185"/>
                      <a:pt x="431" y="181"/>
                      <a:pt x="432" y="174"/>
                    </a:cubicBezTo>
                    <a:cubicBezTo>
                      <a:pt x="427" y="173"/>
                      <a:pt x="417" y="177"/>
                      <a:pt x="420" y="168"/>
                    </a:cubicBezTo>
                    <a:cubicBezTo>
                      <a:pt x="413" y="171"/>
                      <a:pt x="424" y="179"/>
                      <a:pt x="420" y="189"/>
                    </a:cubicBezTo>
                    <a:close/>
                    <a:moveTo>
                      <a:pt x="1827" y="915"/>
                    </a:moveTo>
                    <a:cubicBezTo>
                      <a:pt x="1826" y="917"/>
                      <a:pt x="1825" y="918"/>
                      <a:pt x="1821" y="918"/>
                    </a:cubicBezTo>
                    <a:cubicBezTo>
                      <a:pt x="1821" y="921"/>
                      <a:pt x="1825" y="920"/>
                      <a:pt x="1827" y="921"/>
                    </a:cubicBezTo>
                    <a:cubicBezTo>
                      <a:pt x="1828" y="918"/>
                      <a:pt x="1830" y="917"/>
                      <a:pt x="1833" y="918"/>
                    </a:cubicBezTo>
                    <a:cubicBezTo>
                      <a:pt x="1832" y="915"/>
                      <a:pt x="1831" y="914"/>
                      <a:pt x="1827" y="915"/>
                    </a:cubicBezTo>
                    <a:close/>
                    <a:moveTo>
                      <a:pt x="1812" y="921"/>
                    </a:moveTo>
                    <a:cubicBezTo>
                      <a:pt x="1810" y="925"/>
                      <a:pt x="1802" y="925"/>
                      <a:pt x="1797" y="927"/>
                    </a:cubicBezTo>
                    <a:cubicBezTo>
                      <a:pt x="1796" y="929"/>
                      <a:pt x="1795" y="930"/>
                      <a:pt x="1791" y="930"/>
                    </a:cubicBezTo>
                    <a:cubicBezTo>
                      <a:pt x="1791" y="933"/>
                      <a:pt x="1795" y="932"/>
                      <a:pt x="1797" y="933"/>
                    </a:cubicBezTo>
                    <a:cubicBezTo>
                      <a:pt x="1801" y="927"/>
                      <a:pt x="1810" y="926"/>
                      <a:pt x="1818" y="924"/>
                    </a:cubicBezTo>
                    <a:cubicBezTo>
                      <a:pt x="1817" y="921"/>
                      <a:pt x="1816" y="920"/>
                      <a:pt x="1812" y="921"/>
                    </a:cubicBezTo>
                    <a:close/>
                    <a:moveTo>
                      <a:pt x="2025" y="837"/>
                    </a:moveTo>
                    <a:cubicBezTo>
                      <a:pt x="2020" y="838"/>
                      <a:pt x="2020" y="820"/>
                      <a:pt x="2025" y="822"/>
                    </a:cubicBezTo>
                    <a:cubicBezTo>
                      <a:pt x="2023" y="813"/>
                      <a:pt x="2029" y="814"/>
                      <a:pt x="2028" y="807"/>
                    </a:cubicBezTo>
                    <a:cubicBezTo>
                      <a:pt x="2020" y="792"/>
                      <a:pt x="2022" y="766"/>
                      <a:pt x="2007" y="759"/>
                    </a:cubicBezTo>
                    <a:cubicBezTo>
                      <a:pt x="2005" y="762"/>
                      <a:pt x="2009" y="785"/>
                      <a:pt x="2007" y="798"/>
                    </a:cubicBezTo>
                    <a:cubicBezTo>
                      <a:pt x="1995" y="743"/>
                      <a:pt x="1995" y="676"/>
                      <a:pt x="1965" y="639"/>
                    </a:cubicBezTo>
                    <a:cubicBezTo>
                      <a:pt x="1960" y="645"/>
                      <a:pt x="1958" y="645"/>
                      <a:pt x="1953" y="639"/>
                    </a:cubicBezTo>
                    <a:cubicBezTo>
                      <a:pt x="1948" y="655"/>
                      <a:pt x="1944" y="690"/>
                      <a:pt x="1953" y="714"/>
                    </a:cubicBezTo>
                    <a:cubicBezTo>
                      <a:pt x="1946" y="718"/>
                      <a:pt x="1946" y="700"/>
                      <a:pt x="1941" y="711"/>
                    </a:cubicBezTo>
                    <a:cubicBezTo>
                      <a:pt x="1926" y="673"/>
                      <a:pt x="1905" y="641"/>
                      <a:pt x="1890" y="603"/>
                    </a:cubicBezTo>
                    <a:cubicBezTo>
                      <a:pt x="1900" y="600"/>
                      <a:pt x="1899" y="607"/>
                      <a:pt x="1905" y="609"/>
                    </a:cubicBezTo>
                    <a:cubicBezTo>
                      <a:pt x="1911" y="607"/>
                      <a:pt x="1905" y="595"/>
                      <a:pt x="1917" y="600"/>
                    </a:cubicBezTo>
                    <a:cubicBezTo>
                      <a:pt x="1911" y="578"/>
                      <a:pt x="1895" y="566"/>
                      <a:pt x="1890" y="543"/>
                    </a:cubicBezTo>
                    <a:cubicBezTo>
                      <a:pt x="1884" y="546"/>
                      <a:pt x="1876" y="546"/>
                      <a:pt x="1878" y="558"/>
                    </a:cubicBezTo>
                    <a:cubicBezTo>
                      <a:pt x="1856" y="542"/>
                      <a:pt x="1847" y="516"/>
                      <a:pt x="1833" y="492"/>
                    </a:cubicBezTo>
                    <a:cubicBezTo>
                      <a:pt x="1808" y="447"/>
                      <a:pt x="1764" y="405"/>
                      <a:pt x="1755" y="357"/>
                    </a:cubicBezTo>
                    <a:cubicBezTo>
                      <a:pt x="1790" y="365"/>
                      <a:pt x="1799" y="425"/>
                      <a:pt x="1830" y="447"/>
                    </a:cubicBezTo>
                    <a:cubicBezTo>
                      <a:pt x="1837" y="466"/>
                      <a:pt x="1846" y="483"/>
                      <a:pt x="1860" y="495"/>
                    </a:cubicBezTo>
                    <a:cubicBezTo>
                      <a:pt x="1856" y="478"/>
                      <a:pt x="1845" y="468"/>
                      <a:pt x="1839" y="453"/>
                    </a:cubicBezTo>
                    <a:cubicBezTo>
                      <a:pt x="1839" y="452"/>
                      <a:pt x="1839" y="451"/>
                      <a:pt x="1839" y="450"/>
                    </a:cubicBezTo>
                    <a:cubicBezTo>
                      <a:pt x="1830" y="440"/>
                      <a:pt x="1823" y="427"/>
                      <a:pt x="1818" y="414"/>
                    </a:cubicBezTo>
                    <a:cubicBezTo>
                      <a:pt x="1814" y="412"/>
                      <a:pt x="1812" y="410"/>
                      <a:pt x="1812" y="405"/>
                    </a:cubicBezTo>
                    <a:cubicBezTo>
                      <a:pt x="1806" y="403"/>
                      <a:pt x="1804" y="397"/>
                      <a:pt x="1803" y="390"/>
                    </a:cubicBezTo>
                    <a:cubicBezTo>
                      <a:pt x="1797" y="386"/>
                      <a:pt x="1793" y="380"/>
                      <a:pt x="1791" y="372"/>
                    </a:cubicBezTo>
                    <a:cubicBezTo>
                      <a:pt x="1787" y="370"/>
                      <a:pt x="1785" y="368"/>
                      <a:pt x="1785" y="363"/>
                    </a:cubicBezTo>
                    <a:cubicBezTo>
                      <a:pt x="1783" y="362"/>
                      <a:pt x="1782" y="360"/>
                      <a:pt x="1782" y="357"/>
                    </a:cubicBezTo>
                    <a:cubicBezTo>
                      <a:pt x="1779" y="354"/>
                      <a:pt x="1771" y="356"/>
                      <a:pt x="1773" y="348"/>
                    </a:cubicBezTo>
                    <a:cubicBezTo>
                      <a:pt x="1770" y="341"/>
                      <a:pt x="1760" y="343"/>
                      <a:pt x="1761" y="333"/>
                    </a:cubicBezTo>
                    <a:cubicBezTo>
                      <a:pt x="1742" y="316"/>
                      <a:pt x="1730" y="293"/>
                      <a:pt x="1713" y="276"/>
                    </a:cubicBezTo>
                    <a:cubicBezTo>
                      <a:pt x="1713" y="275"/>
                      <a:pt x="1713" y="274"/>
                      <a:pt x="1713" y="273"/>
                    </a:cubicBezTo>
                    <a:cubicBezTo>
                      <a:pt x="1707" y="269"/>
                      <a:pt x="1702" y="264"/>
                      <a:pt x="1698" y="258"/>
                    </a:cubicBezTo>
                    <a:cubicBezTo>
                      <a:pt x="1697" y="253"/>
                      <a:pt x="1693" y="253"/>
                      <a:pt x="1692" y="249"/>
                    </a:cubicBezTo>
                    <a:cubicBezTo>
                      <a:pt x="1682" y="241"/>
                      <a:pt x="1673" y="232"/>
                      <a:pt x="1665" y="222"/>
                    </a:cubicBezTo>
                    <a:cubicBezTo>
                      <a:pt x="1655" y="217"/>
                      <a:pt x="1651" y="206"/>
                      <a:pt x="1641" y="201"/>
                    </a:cubicBezTo>
                    <a:cubicBezTo>
                      <a:pt x="1632" y="194"/>
                      <a:pt x="1624" y="186"/>
                      <a:pt x="1617" y="177"/>
                    </a:cubicBezTo>
                    <a:cubicBezTo>
                      <a:pt x="1613" y="176"/>
                      <a:pt x="1612" y="172"/>
                      <a:pt x="1608" y="171"/>
                    </a:cubicBezTo>
                    <a:cubicBezTo>
                      <a:pt x="1603" y="168"/>
                      <a:pt x="1599" y="164"/>
                      <a:pt x="1596" y="159"/>
                    </a:cubicBezTo>
                    <a:cubicBezTo>
                      <a:pt x="1595" y="159"/>
                      <a:pt x="1594" y="159"/>
                      <a:pt x="1593" y="159"/>
                    </a:cubicBezTo>
                    <a:cubicBezTo>
                      <a:pt x="1580" y="146"/>
                      <a:pt x="1564" y="137"/>
                      <a:pt x="1554" y="123"/>
                    </a:cubicBezTo>
                    <a:cubicBezTo>
                      <a:pt x="1554" y="122"/>
                      <a:pt x="1554" y="121"/>
                      <a:pt x="1554" y="120"/>
                    </a:cubicBezTo>
                    <a:cubicBezTo>
                      <a:pt x="1547" y="116"/>
                      <a:pt x="1543" y="109"/>
                      <a:pt x="1536" y="105"/>
                    </a:cubicBezTo>
                    <a:cubicBezTo>
                      <a:pt x="1532" y="105"/>
                      <a:pt x="1530" y="103"/>
                      <a:pt x="1527" y="102"/>
                    </a:cubicBezTo>
                    <a:cubicBezTo>
                      <a:pt x="1523" y="99"/>
                      <a:pt x="1518" y="97"/>
                      <a:pt x="1515" y="93"/>
                    </a:cubicBezTo>
                    <a:cubicBezTo>
                      <a:pt x="1511" y="93"/>
                      <a:pt x="1509" y="91"/>
                      <a:pt x="1506" y="90"/>
                    </a:cubicBezTo>
                    <a:cubicBezTo>
                      <a:pt x="1484" y="89"/>
                      <a:pt x="1480" y="72"/>
                      <a:pt x="1464" y="66"/>
                    </a:cubicBezTo>
                    <a:cubicBezTo>
                      <a:pt x="1464" y="65"/>
                      <a:pt x="1464" y="64"/>
                      <a:pt x="1464" y="63"/>
                    </a:cubicBezTo>
                    <a:cubicBezTo>
                      <a:pt x="1455" y="62"/>
                      <a:pt x="1451" y="56"/>
                      <a:pt x="1443" y="54"/>
                    </a:cubicBezTo>
                    <a:cubicBezTo>
                      <a:pt x="1406" y="55"/>
                      <a:pt x="1343" y="4"/>
                      <a:pt x="1305" y="21"/>
                    </a:cubicBezTo>
                    <a:cubicBezTo>
                      <a:pt x="1268" y="38"/>
                      <a:pt x="1188" y="81"/>
                      <a:pt x="1149" y="87"/>
                    </a:cubicBezTo>
                    <a:cubicBezTo>
                      <a:pt x="1091" y="96"/>
                      <a:pt x="1026" y="70"/>
                      <a:pt x="969" y="63"/>
                    </a:cubicBezTo>
                    <a:cubicBezTo>
                      <a:pt x="901" y="54"/>
                      <a:pt x="839" y="49"/>
                      <a:pt x="771" y="33"/>
                    </a:cubicBezTo>
                    <a:cubicBezTo>
                      <a:pt x="772" y="26"/>
                      <a:pt x="771" y="21"/>
                      <a:pt x="765" y="21"/>
                    </a:cubicBezTo>
                    <a:cubicBezTo>
                      <a:pt x="767" y="14"/>
                      <a:pt x="777" y="25"/>
                      <a:pt x="783" y="24"/>
                    </a:cubicBezTo>
                    <a:cubicBezTo>
                      <a:pt x="775" y="14"/>
                      <a:pt x="760" y="11"/>
                      <a:pt x="753" y="0"/>
                    </a:cubicBezTo>
                    <a:cubicBezTo>
                      <a:pt x="689" y="24"/>
                      <a:pt x="649" y="73"/>
                      <a:pt x="567" y="81"/>
                    </a:cubicBezTo>
                    <a:cubicBezTo>
                      <a:pt x="565" y="83"/>
                      <a:pt x="560" y="84"/>
                      <a:pt x="555" y="84"/>
                    </a:cubicBezTo>
                    <a:cubicBezTo>
                      <a:pt x="554" y="88"/>
                      <a:pt x="551" y="90"/>
                      <a:pt x="546" y="90"/>
                    </a:cubicBezTo>
                    <a:cubicBezTo>
                      <a:pt x="537" y="95"/>
                      <a:pt x="535" y="108"/>
                      <a:pt x="522" y="111"/>
                    </a:cubicBezTo>
                    <a:cubicBezTo>
                      <a:pt x="521" y="117"/>
                      <a:pt x="514" y="117"/>
                      <a:pt x="510" y="120"/>
                    </a:cubicBezTo>
                    <a:cubicBezTo>
                      <a:pt x="510" y="122"/>
                      <a:pt x="510" y="123"/>
                      <a:pt x="507" y="123"/>
                    </a:cubicBezTo>
                    <a:cubicBezTo>
                      <a:pt x="503" y="130"/>
                      <a:pt x="497" y="136"/>
                      <a:pt x="489" y="141"/>
                    </a:cubicBezTo>
                    <a:cubicBezTo>
                      <a:pt x="533" y="130"/>
                      <a:pt x="563" y="81"/>
                      <a:pt x="630" y="84"/>
                    </a:cubicBezTo>
                    <a:cubicBezTo>
                      <a:pt x="629" y="89"/>
                      <a:pt x="622" y="89"/>
                      <a:pt x="624" y="99"/>
                    </a:cubicBezTo>
                    <a:cubicBezTo>
                      <a:pt x="623" y="99"/>
                      <a:pt x="622" y="99"/>
                      <a:pt x="621" y="99"/>
                    </a:cubicBezTo>
                    <a:cubicBezTo>
                      <a:pt x="621" y="101"/>
                      <a:pt x="621" y="102"/>
                      <a:pt x="618" y="102"/>
                    </a:cubicBezTo>
                    <a:cubicBezTo>
                      <a:pt x="612" y="110"/>
                      <a:pt x="609" y="113"/>
                      <a:pt x="612" y="126"/>
                    </a:cubicBezTo>
                    <a:cubicBezTo>
                      <a:pt x="654" y="98"/>
                      <a:pt x="688" y="64"/>
                      <a:pt x="729" y="36"/>
                    </a:cubicBezTo>
                    <a:cubicBezTo>
                      <a:pt x="857" y="64"/>
                      <a:pt x="1002" y="75"/>
                      <a:pt x="1128" y="105"/>
                    </a:cubicBezTo>
                    <a:cubicBezTo>
                      <a:pt x="1134" y="128"/>
                      <a:pt x="1113" y="135"/>
                      <a:pt x="1122" y="153"/>
                    </a:cubicBezTo>
                    <a:cubicBezTo>
                      <a:pt x="1093" y="168"/>
                      <a:pt x="1067" y="188"/>
                      <a:pt x="1020" y="186"/>
                    </a:cubicBezTo>
                    <a:cubicBezTo>
                      <a:pt x="1020" y="188"/>
                      <a:pt x="1020" y="189"/>
                      <a:pt x="1017" y="189"/>
                    </a:cubicBezTo>
                    <a:cubicBezTo>
                      <a:pt x="997" y="214"/>
                      <a:pt x="964" y="227"/>
                      <a:pt x="921" y="231"/>
                    </a:cubicBezTo>
                    <a:cubicBezTo>
                      <a:pt x="910" y="228"/>
                      <a:pt x="913" y="238"/>
                      <a:pt x="903" y="237"/>
                    </a:cubicBezTo>
                    <a:cubicBezTo>
                      <a:pt x="903" y="239"/>
                      <a:pt x="901" y="240"/>
                      <a:pt x="897" y="240"/>
                    </a:cubicBezTo>
                    <a:cubicBezTo>
                      <a:pt x="875" y="260"/>
                      <a:pt x="844" y="270"/>
                      <a:pt x="816" y="285"/>
                    </a:cubicBezTo>
                    <a:cubicBezTo>
                      <a:pt x="810" y="281"/>
                      <a:pt x="829" y="277"/>
                      <a:pt x="834" y="276"/>
                    </a:cubicBezTo>
                    <a:cubicBezTo>
                      <a:pt x="834" y="272"/>
                      <a:pt x="829" y="272"/>
                      <a:pt x="825" y="273"/>
                    </a:cubicBezTo>
                    <a:cubicBezTo>
                      <a:pt x="815" y="279"/>
                      <a:pt x="797" y="276"/>
                      <a:pt x="789" y="285"/>
                    </a:cubicBezTo>
                    <a:cubicBezTo>
                      <a:pt x="789" y="287"/>
                      <a:pt x="787" y="288"/>
                      <a:pt x="783" y="288"/>
                    </a:cubicBezTo>
                    <a:cubicBezTo>
                      <a:pt x="771" y="300"/>
                      <a:pt x="752" y="305"/>
                      <a:pt x="732" y="309"/>
                    </a:cubicBezTo>
                    <a:cubicBezTo>
                      <a:pt x="732" y="311"/>
                      <a:pt x="730" y="312"/>
                      <a:pt x="726" y="312"/>
                    </a:cubicBezTo>
                    <a:cubicBezTo>
                      <a:pt x="722" y="317"/>
                      <a:pt x="716" y="319"/>
                      <a:pt x="708" y="321"/>
                    </a:cubicBezTo>
                    <a:cubicBezTo>
                      <a:pt x="703" y="322"/>
                      <a:pt x="701" y="327"/>
                      <a:pt x="693" y="327"/>
                    </a:cubicBezTo>
                    <a:cubicBezTo>
                      <a:pt x="687" y="336"/>
                      <a:pt x="677" y="322"/>
                      <a:pt x="675" y="333"/>
                    </a:cubicBezTo>
                    <a:cubicBezTo>
                      <a:pt x="675" y="335"/>
                      <a:pt x="675" y="336"/>
                      <a:pt x="672" y="336"/>
                    </a:cubicBezTo>
                    <a:cubicBezTo>
                      <a:pt x="642" y="353"/>
                      <a:pt x="605" y="378"/>
                      <a:pt x="567" y="378"/>
                    </a:cubicBezTo>
                    <a:cubicBezTo>
                      <a:pt x="552" y="404"/>
                      <a:pt x="522" y="417"/>
                      <a:pt x="489" y="426"/>
                    </a:cubicBezTo>
                    <a:cubicBezTo>
                      <a:pt x="505" y="415"/>
                      <a:pt x="471" y="426"/>
                      <a:pt x="465" y="429"/>
                    </a:cubicBezTo>
                    <a:cubicBezTo>
                      <a:pt x="433" y="443"/>
                      <a:pt x="377" y="486"/>
                      <a:pt x="339" y="492"/>
                    </a:cubicBezTo>
                    <a:cubicBezTo>
                      <a:pt x="403" y="350"/>
                      <a:pt x="502" y="245"/>
                      <a:pt x="600" y="138"/>
                    </a:cubicBezTo>
                    <a:cubicBezTo>
                      <a:pt x="583" y="146"/>
                      <a:pt x="568" y="173"/>
                      <a:pt x="549" y="171"/>
                    </a:cubicBezTo>
                    <a:cubicBezTo>
                      <a:pt x="549" y="170"/>
                      <a:pt x="549" y="169"/>
                      <a:pt x="549" y="168"/>
                    </a:cubicBezTo>
                    <a:cubicBezTo>
                      <a:pt x="548" y="168"/>
                      <a:pt x="547" y="168"/>
                      <a:pt x="546" y="168"/>
                    </a:cubicBezTo>
                    <a:cubicBezTo>
                      <a:pt x="535" y="208"/>
                      <a:pt x="508" y="232"/>
                      <a:pt x="477" y="252"/>
                    </a:cubicBezTo>
                    <a:cubicBezTo>
                      <a:pt x="476" y="252"/>
                      <a:pt x="475" y="252"/>
                      <a:pt x="474" y="252"/>
                    </a:cubicBezTo>
                    <a:cubicBezTo>
                      <a:pt x="468" y="273"/>
                      <a:pt x="454" y="314"/>
                      <a:pt x="420" y="309"/>
                    </a:cubicBezTo>
                    <a:cubicBezTo>
                      <a:pt x="413" y="311"/>
                      <a:pt x="430" y="318"/>
                      <a:pt x="420" y="324"/>
                    </a:cubicBezTo>
                    <a:cubicBezTo>
                      <a:pt x="417" y="322"/>
                      <a:pt x="414" y="320"/>
                      <a:pt x="414" y="315"/>
                    </a:cubicBezTo>
                    <a:cubicBezTo>
                      <a:pt x="408" y="317"/>
                      <a:pt x="407" y="325"/>
                      <a:pt x="402" y="330"/>
                    </a:cubicBezTo>
                    <a:cubicBezTo>
                      <a:pt x="412" y="321"/>
                      <a:pt x="414" y="339"/>
                      <a:pt x="405" y="360"/>
                    </a:cubicBezTo>
                    <a:cubicBezTo>
                      <a:pt x="395" y="384"/>
                      <a:pt x="358" y="432"/>
                      <a:pt x="345" y="441"/>
                    </a:cubicBezTo>
                    <a:cubicBezTo>
                      <a:pt x="351" y="473"/>
                      <a:pt x="321" y="476"/>
                      <a:pt x="315" y="504"/>
                    </a:cubicBezTo>
                    <a:cubicBezTo>
                      <a:pt x="314" y="513"/>
                      <a:pt x="330" y="505"/>
                      <a:pt x="327" y="516"/>
                    </a:cubicBezTo>
                    <a:cubicBezTo>
                      <a:pt x="325" y="517"/>
                      <a:pt x="322" y="518"/>
                      <a:pt x="321" y="522"/>
                    </a:cubicBezTo>
                    <a:cubicBezTo>
                      <a:pt x="313" y="524"/>
                      <a:pt x="315" y="515"/>
                      <a:pt x="312" y="513"/>
                    </a:cubicBezTo>
                    <a:cubicBezTo>
                      <a:pt x="306" y="515"/>
                      <a:pt x="308" y="527"/>
                      <a:pt x="300" y="528"/>
                    </a:cubicBezTo>
                    <a:cubicBezTo>
                      <a:pt x="302" y="534"/>
                      <a:pt x="291" y="547"/>
                      <a:pt x="291" y="534"/>
                    </a:cubicBezTo>
                    <a:cubicBezTo>
                      <a:pt x="260" y="552"/>
                      <a:pt x="222" y="590"/>
                      <a:pt x="186" y="615"/>
                    </a:cubicBezTo>
                    <a:cubicBezTo>
                      <a:pt x="187" y="622"/>
                      <a:pt x="182" y="624"/>
                      <a:pt x="177" y="627"/>
                    </a:cubicBezTo>
                    <a:cubicBezTo>
                      <a:pt x="159" y="649"/>
                      <a:pt x="136" y="667"/>
                      <a:pt x="117" y="690"/>
                    </a:cubicBezTo>
                    <a:cubicBezTo>
                      <a:pt x="91" y="719"/>
                      <a:pt x="63" y="747"/>
                      <a:pt x="33" y="774"/>
                    </a:cubicBezTo>
                    <a:cubicBezTo>
                      <a:pt x="25" y="783"/>
                      <a:pt x="7" y="783"/>
                      <a:pt x="3" y="798"/>
                    </a:cubicBezTo>
                    <a:cubicBezTo>
                      <a:pt x="3" y="801"/>
                      <a:pt x="1" y="801"/>
                      <a:pt x="0" y="804"/>
                    </a:cubicBezTo>
                    <a:cubicBezTo>
                      <a:pt x="54" y="843"/>
                      <a:pt x="124" y="866"/>
                      <a:pt x="177" y="906"/>
                    </a:cubicBezTo>
                    <a:cubicBezTo>
                      <a:pt x="248" y="913"/>
                      <a:pt x="293" y="943"/>
                      <a:pt x="348" y="966"/>
                    </a:cubicBezTo>
                    <a:cubicBezTo>
                      <a:pt x="396" y="985"/>
                      <a:pt x="443" y="997"/>
                      <a:pt x="489" y="1020"/>
                    </a:cubicBezTo>
                    <a:cubicBezTo>
                      <a:pt x="495" y="1029"/>
                      <a:pt x="502" y="1039"/>
                      <a:pt x="510" y="1047"/>
                    </a:cubicBezTo>
                    <a:cubicBezTo>
                      <a:pt x="538" y="1042"/>
                      <a:pt x="562" y="1037"/>
                      <a:pt x="579" y="1029"/>
                    </a:cubicBezTo>
                    <a:cubicBezTo>
                      <a:pt x="567" y="1023"/>
                      <a:pt x="545" y="1027"/>
                      <a:pt x="531" y="1023"/>
                    </a:cubicBezTo>
                    <a:cubicBezTo>
                      <a:pt x="437" y="880"/>
                      <a:pt x="392" y="688"/>
                      <a:pt x="336" y="507"/>
                    </a:cubicBezTo>
                    <a:cubicBezTo>
                      <a:pt x="467" y="450"/>
                      <a:pt x="588" y="384"/>
                      <a:pt x="723" y="333"/>
                    </a:cubicBezTo>
                    <a:cubicBezTo>
                      <a:pt x="723" y="344"/>
                      <a:pt x="719" y="344"/>
                      <a:pt x="723" y="354"/>
                    </a:cubicBezTo>
                    <a:cubicBezTo>
                      <a:pt x="730" y="351"/>
                      <a:pt x="726" y="338"/>
                      <a:pt x="732" y="336"/>
                    </a:cubicBezTo>
                    <a:cubicBezTo>
                      <a:pt x="732" y="335"/>
                      <a:pt x="732" y="334"/>
                      <a:pt x="732" y="333"/>
                    </a:cubicBezTo>
                    <a:cubicBezTo>
                      <a:pt x="744" y="318"/>
                      <a:pt x="738" y="364"/>
                      <a:pt x="726" y="363"/>
                    </a:cubicBezTo>
                    <a:cubicBezTo>
                      <a:pt x="747" y="372"/>
                      <a:pt x="747" y="336"/>
                      <a:pt x="750" y="318"/>
                    </a:cubicBezTo>
                    <a:cubicBezTo>
                      <a:pt x="818" y="289"/>
                      <a:pt x="883" y="259"/>
                      <a:pt x="951" y="234"/>
                    </a:cubicBezTo>
                    <a:cubicBezTo>
                      <a:pt x="1019" y="209"/>
                      <a:pt x="1084" y="167"/>
                      <a:pt x="1167" y="162"/>
                    </a:cubicBezTo>
                    <a:cubicBezTo>
                      <a:pt x="1230" y="395"/>
                      <a:pt x="1292" y="629"/>
                      <a:pt x="1356" y="861"/>
                    </a:cubicBezTo>
                    <a:cubicBezTo>
                      <a:pt x="1356" y="871"/>
                      <a:pt x="1369" y="867"/>
                      <a:pt x="1371" y="876"/>
                    </a:cubicBezTo>
                    <a:cubicBezTo>
                      <a:pt x="1388" y="932"/>
                      <a:pt x="1416" y="992"/>
                      <a:pt x="1416" y="1056"/>
                    </a:cubicBezTo>
                    <a:cubicBezTo>
                      <a:pt x="1404" y="1062"/>
                      <a:pt x="1382" y="1057"/>
                      <a:pt x="1365" y="1059"/>
                    </a:cubicBezTo>
                    <a:cubicBezTo>
                      <a:pt x="1373" y="1063"/>
                      <a:pt x="1383" y="1064"/>
                      <a:pt x="1395" y="1065"/>
                    </a:cubicBezTo>
                    <a:cubicBezTo>
                      <a:pt x="1219" y="1070"/>
                      <a:pt x="1048" y="1028"/>
                      <a:pt x="864" y="1041"/>
                    </a:cubicBezTo>
                    <a:cubicBezTo>
                      <a:pt x="874" y="1047"/>
                      <a:pt x="895" y="1041"/>
                      <a:pt x="906" y="1047"/>
                    </a:cubicBezTo>
                    <a:cubicBezTo>
                      <a:pt x="920" y="1046"/>
                      <a:pt x="902" y="1060"/>
                      <a:pt x="912" y="1065"/>
                    </a:cubicBezTo>
                    <a:cubicBezTo>
                      <a:pt x="1035" y="1070"/>
                      <a:pt x="1173" y="1065"/>
                      <a:pt x="1296" y="1074"/>
                    </a:cubicBezTo>
                    <a:cubicBezTo>
                      <a:pt x="1361" y="1078"/>
                      <a:pt x="1429" y="1065"/>
                      <a:pt x="1446" y="1089"/>
                    </a:cubicBezTo>
                    <a:cubicBezTo>
                      <a:pt x="1450" y="1088"/>
                      <a:pt x="1453" y="1090"/>
                      <a:pt x="1455" y="1092"/>
                    </a:cubicBezTo>
                    <a:cubicBezTo>
                      <a:pt x="1460" y="1092"/>
                      <a:pt x="1464" y="1091"/>
                      <a:pt x="1467" y="1089"/>
                    </a:cubicBezTo>
                    <a:cubicBezTo>
                      <a:pt x="1456" y="1063"/>
                      <a:pt x="1482" y="1056"/>
                      <a:pt x="1500" y="1050"/>
                    </a:cubicBezTo>
                    <a:cubicBezTo>
                      <a:pt x="1502" y="1050"/>
                      <a:pt x="1504" y="1050"/>
                      <a:pt x="1506" y="1050"/>
                    </a:cubicBezTo>
                    <a:cubicBezTo>
                      <a:pt x="1521" y="1038"/>
                      <a:pt x="1541" y="1032"/>
                      <a:pt x="1560" y="1026"/>
                    </a:cubicBezTo>
                    <a:cubicBezTo>
                      <a:pt x="1568" y="1022"/>
                      <a:pt x="1575" y="1017"/>
                      <a:pt x="1587" y="1017"/>
                    </a:cubicBezTo>
                    <a:cubicBezTo>
                      <a:pt x="1589" y="1013"/>
                      <a:pt x="1594" y="1011"/>
                      <a:pt x="1599" y="1011"/>
                    </a:cubicBezTo>
                    <a:cubicBezTo>
                      <a:pt x="1611" y="1005"/>
                      <a:pt x="1622" y="1000"/>
                      <a:pt x="1635" y="996"/>
                    </a:cubicBezTo>
                    <a:cubicBezTo>
                      <a:pt x="1641" y="994"/>
                      <a:pt x="1643" y="989"/>
                      <a:pt x="1650" y="990"/>
                    </a:cubicBezTo>
                    <a:cubicBezTo>
                      <a:pt x="1654" y="989"/>
                      <a:pt x="1654" y="986"/>
                      <a:pt x="1659" y="987"/>
                    </a:cubicBezTo>
                    <a:cubicBezTo>
                      <a:pt x="1664" y="980"/>
                      <a:pt x="1676" y="980"/>
                      <a:pt x="1686" y="978"/>
                    </a:cubicBezTo>
                    <a:cubicBezTo>
                      <a:pt x="1705" y="968"/>
                      <a:pt x="1725" y="960"/>
                      <a:pt x="1746" y="954"/>
                    </a:cubicBezTo>
                    <a:cubicBezTo>
                      <a:pt x="1749" y="949"/>
                      <a:pt x="1754" y="947"/>
                      <a:pt x="1761" y="948"/>
                    </a:cubicBezTo>
                    <a:cubicBezTo>
                      <a:pt x="1765" y="942"/>
                      <a:pt x="1774" y="941"/>
                      <a:pt x="1782" y="939"/>
                    </a:cubicBezTo>
                    <a:cubicBezTo>
                      <a:pt x="1782" y="935"/>
                      <a:pt x="1787" y="936"/>
                      <a:pt x="1788" y="933"/>
                    </a:cubicBezTo>
                    <a:cubicBezTo>
                      <a:pt x="1786" y="933"/>
                      <a:pt x="1784" y="933"/>
                      <a:pt x="1782" y="933"/>
                    </a:cubicBezTo>
                    <a:cubicBezTo>
                      <a:pt x="1773" y="940"/>
                      <a:pt x="1759" y="944"/>
                      <a:pt x="1746" y="948"/>
                    </a:cubicBezTo>
                    <a:cubicBezTo>
                      <a:pt x="1744" y="952"/>
                      <a:pt x="1739" y="954"/>
                      <a:pt x="1731" y="954"/>
                    </a:cubicBezTo>
                    <a:cubicBezTo>
                      <a:pt x="1731" y="957"/>
                      <a:pt x="1726" y="957"/>
                      <a:pt x="1722" y="957"/>
                    </a:cubicBezTo>
                    <a:cubicBezTo>
                      <a:pt x="1707" y="967"/>
                      <a:pt x="1687" y="972"/>
                      <a:pt x="1668" y="978"/>
                    </a:cubicBezTo>
                    <a:cubicBezTo>
                      <a:pt x="1664" y="979"/>
                      <a:pt x="1662" y="982"/>
                      <a:pt x="1656" y="981"/>
                    </a:cubicBezTo>
                    <a:cubicBezTo>
                      <a:pt x="1648" y="987"/>
                      <a:pt x="1638" y="991"/>
                      <a:pt x="1626" y="993"/>
                    </a:cubicBezTo>
                    <a:cubicBezTo>
                      <a:pt x="1624" y="997"/>
                      <a:pt x="1616" y="997"/>
                      <a:pt x="1611" y="999"/>
                    </a:cubicBezTo>
                    <a:cubicBezTo>
                      <a:pt x="1609" y="1003"/>
                      <a:pt x="1604" y="1005"/>
                      <a:pt x="1596" y="1005"/>
                    </a:cubicBezTo>
                    <a:cubicBezTo>
                      <a:pt x="1596" y="1008"/>
                      <a:pt x="1591" y="1008"/>
                      <a:pt x="1587" y="1008"/>
                    </a:cubicBezTo>
                    <a:cubicBezTo>
                      <a:pt x="1575" y="1014"/>
                      <a:pt x="1564" y="1020"/>
                      <a:pt x="1548" y="1023"/>
                    </a:cubicBezTo>
                    <a:cubicBezTo>
                      <a:pt x="1542" y="1027"/>
                      <a:pt x="1535" y="1030"/>
                      <a:pt x="1527" y="1032"/>
                    </a:cubicBezTo>
                    <a:cubicBezTo>
                      <a:pt x="1525" y="1036"/>
                      <a:pt x="1520" y="1038"/>
                      <a:pt x="1512" y="1038"/>
                    </a:cubicBezTo>
                    <a:cubicBezTo>
                      <a:pt x="1512" y="1041"/>
                      <a:pt x="1507" y="1041"/>
                      <a:pt x="1503" y="1041"/>
                    </a:cubicBezTo>
                    <a:cubicBezTo>
                      <a:pt x="1501" y="1045"/>
                      <a:pt x="1496" y="1047"/>
                      <a:pt x="1488" y="1047"/>
                    </a:cubicBezTo>
                    <a:cubicBezTo>
                      <a:pt x="1485" y="1049"/>
                      <a:pt x="1480" y="1051"/>
                      <a:pt x="1473" y="1050"/>
                    </a:cubicBezTo>
                    <a:cubicBezTo>
                      <a:pt x="1454" y="1059"/>
                      <a:pt x="1447" y="1032"/>
                      <a:pt x="1446" y="1014"/>
                    </a:cubicBezTo>
                    <a:cubicBezTo>
                      <a:pt x="1446" y="1013"/>
                      <a:pt x="1446" y="1012"/>
                      <a:pt x="1446" y="1011"/>
                    </a:cubicBezTo>
                    <a:cubicBezTo>
                      <a:pt x="1444" y="996"/>
                      <a:pt x="1429" y="996"/>
                      <a:pt x="1416" y="993"/>
                    </a:cubicBezTo>
                    <a:cubicBezTo>
                      <a:pt x="1328" y="723"/>
                      <a:pt x="1249" y="443"/>
                      <a:pt x="1179" y="156"/>
                    </a:cubicBezTo>
                    <a:cubicBezTo>
                      <a:pt x="1264" y="111"/>
                      <a:pt x="1396" y="105"/>
                      <a:pt x="1515" y="111"/>
                    </a:cubicBezTo>
                    <a:cubicBezTo>
                      <a:pt x="1593" y="173"/>
                      <a:pt x="1670" y="238"/>
                      <a:pt x="1728" y="321"/>
                    </a:cubicBezTo>
                    <a:cubicBezTo>
                      <a:pt x="1660" y="288"/>
                      <a:pt x="1610" y="239"/>
                      <a:pt x="1569" y="180"/>
                    </a:cubicBezTo>
                    <a:cubicBezTo>
                      <a:pt x="1520" y="165"/>
                      <a:pt x="1473" y="134"/>
                      <a:pt x="1419" y="132"/>
                    </a:cubicBezTo>
                    <a:cubicBezTo>
                      <a:pt x="1334" y="128"/>
                      <a:pt x="1251" y="194"/>
                      <a:pt x="1245" y="273"/>
                    </a:cubicBezTo>
                    <a:cubicBezTo>
                      <a:pt x="1243" y="309"/>
                      <a:pt x="1263" y="355"/>
                      <a:pt x="1272" y="396"/>
                    </a:cubicBezTo>
                    <a:cubicBezTo>
                      <a:pt x="1301" y="516"/>
                      <a:pt x="1334" y="651"/>
                      <a:pt x="1365" y="756"/>
                    </a:cubicBezTo>
                    <a:cubicBezTo>
                      <a:pt x="1384" y="704"/>
                      <a:pt x="1456" y="714"/>
                      <a:pt x="1515" y="717"/>
                    </a:cubicBezTo>
                    <a:cubicBezTo>
                      <a:pt x="1645" y="722"/>
                      <a:pt x="1797" y="755"/>
                      <a:pt x="1893" y="792"/>
                    </a:cubicBezTo>
                    <a:cubicBezTo>
                      <a:pt x="1896" y="791"/>
                      <a:pt x="1898" y="788"/>
                      <a:pt x="1899" y="786"/>
                    </a:cubicBezTo>
                    <a:cubicBezTo>
                      <a:pt x="1899" y="783"/>
                      <a:pt x="1899" y="780"/>
                      <a:pt x="1899" y="777"/>
                    </a:cubicBezTo>
                    <a:cubicBezTo>
                      <a:pt x="1894" y="766"/>
                      <a:pt x="1891" y="753"/>
                      <a:pt x="1887" y="741"/>
                    </a:cubicBezTo>
                    <a:cubicBezTo>
                      <a:pt x="1884" y="733"/>
                      <a:pt x="1880" y="728"/>
                      <a:pt x="1881" y="717"/>
                    </a:cubicBezTo>
                    <a:cubicBezTo>
                      <a:pt x="1875" y="717"/>
                      <a:pt x="1880" y="706"/>
                      <a:pt x="1878" y="702"/>
                    </a:cubicBezTo>
                    <a:cubicBezTo>
                      <a:pt x="1878" y="698"/>
                      <a:pt x="1878" y="694"/>
                      <a:pt x="1878" y="690"/>
                    </a:cubicBezTo>
                    <a:cubicBezTo>
                      <a:pt x="1875" y="689"/>
                      <a:pt x="1875" y="685"/>
                      <a:pt x="1875" y="681"/>
                    </a:cubicBezTo>
                    <a:cubicBezTo>
                      <a:pt x="1872" y="681"/>
                      <a:pt x="1869" y="681"/>
                      <a:pt x="1866" y="681"/>
                    </a:cubicBezTo>
                    <a:cubicBezTo>
                      <a:pt x="1866" y="680"/>
                      <a:pt x="1866" y="679"/>
                      <a:pt x="1866" y="678"/>
                    </a:cubicBezTo>
                    <a:cubicBezTo>
                      <a:pt x="1865" y="678"/>
                      <a:pt x="1864" y="678"/>
                      <a:pt x="1863" y="678"/>
                    </a:cubicBezTo>
                    <a:cubicBezTo>
                      <a:pt x="1763" y="598"/>
                      <a:pt x="1713" y="468"/>
                      <a:pt x="1659" y="342"/>
                    </a:cubicBezTo>
                    <a:cubicBezTo>
                      <a:pt x="1672" y="335"/>
                      <a:pt x="1698" y="338"/>
                      <a:pt x="1701" y="351"/>
                    </a:cubicBezTo>
                    <a:cubicBezTo>
                      <a:pt x="1703" y="351"/>
                      <a:pt x="1705" y="351"/>
                      <a:pt x="1704" y="354"/>
                    </a:cubicBezTo>
                    <a:cubicBezTo>
                      <a:pt x="1710" y="358"/>
                      <a:pt x="1714" y="364"/>
                      <a:pt x="1716" y="372"/>
                    </a:cubicBezTo>
                    <a:cubicBezTo>
                      <a:pt x="1720" y="373"/>
                      <a:pt x="1722" y="376"/>
                      <a:pt x="1722" y="381"/>
                    </a:cubicBezTo>
                    <a:cubicBezTo>
                      <a:pt x="1748" y="413"/>
                      <a:pt x="1774" y="445"/>
                      <a:pt x="1794" y="483"/>
                    </a:cubicBezTo>
                    <a:cubicBezTo>
                      <a:pt x="1799" y="487"/>
                      <a:pt x="1802" y="493"/>
                      <a:pt x="1803" y="501"/>
                    </a:cubicBezTo>
                    <a:cubicBezTo>
                      <a:pt x="1811" y="506"/>
                      <a:pt x="1812" y="517"/>
                      <a:pt x="1818" y="525"/>
                    </a:cubicBezTo>
                    <a:cubicBezTo>
                      <a:pt x="1825" y="540"/>
                      <a:pt x="1834" y="553"/>
                      <a:pt x="1839" y="570"/>
                    </a:cubicBezTo>
                    <a:cubicBezTo>
                      <a:pt x="1849" y="576"/>
                      <a:pt x="1851" y="590"/>
                      <a:pt x="1857" y="600"/>
                    </a:cubicBezTo>
                    <a:cubicBezTo>
                      <a:pt x="1870" y="624"/>
                      <a:pt x="1882" y="649"/>
                      <a:pt x="1893" y="675"/>
                    </a:cubicBezTo>
                    <a:cubicBezTo>
                      <a:pt x="1895" y="675"/>
                      <a:pt x="1897" y="675"/>
                      <a:pt x="1896" y="678"/>
                    </a:cubicBezTo>
                    <a:cubicBezTo>
                      <a:pt x="1901" y="682"/>
                      <a:pt x="1908" y="684"/>
                      <a:pt x="1908" y="693"/>
                    </a:cubicBezTo>
                    <a:cubicBezTo>
                      <a:pt x="1910" y="693"/>
                      <a:pt x="1912" y="693"/>
                      <a:pt x="1911" y="696"/>
                    </a:cubicBezTo>
                    <a:cubicBezTo>
                      <a:pt x="1915" y="697"/>
                      <a:pt x="1917" y="700"/>
                      <a:pt x="1917" y="705"/>
                    </a:cubicBezTo>
                    <a:cubicBezTo>
                      <a:pt x="1919" y="705"/>
                      <a:pt x="1921" y="707"/>
                      <a:pt x="1920" y="711"/>
                    </a:cubicBezTo>
                    <a:cubicBezTo>
                      <a:pt x="1925" y="713"/>
                      <a:pt x="1929" y="717"/>
                      <a:pt x="1932" y="723"/>
                    </a:cubicBezTo>
                    <a:cubicBezTo>
                      <a:pt x="1932" y="725"/>
                      <a:pt x="1932" y="727"/>
                      <a:pt x="1932" y="729"/>
                    </a:cubicBezTo>
                    <a:cubicBezTo>
                      <a:pt x="1938" y="733"/>
                      <a:pt x="1939" y="742"/>
                      <a:pt x="1941" y="750"/>
                    </a:cubicBezTo>
                    <a:cubicBezTo>
                      <a:pt x="1946" y="750"/>
                      <a:pt x="1948" y="755"/>
                      <a:pt x="1947" y="762"/>
                    </a:cubicBezTo>
                    <a:cubicBezTo>
                      <a:pt x="1952" y="766"/>
                      <a:pt x="1955" y="772"/>
                      <a:pt x="1956" y="780"/>
                    </a:cubicBezTo>
                    <a:cubicBezTo>
                      <a:pt x="1960" y="782"/>
                      <a:pt x="1962" y="786"/>
                      <a:pt x="1962" y="792"/>
                    </a:cubicBezTo>
                    <a:cubicBezTo>
                      <a:pt x="1995" y="805"/>
                      <a:pt x="1991" y="856"/>
                      <a:pt x="2028" y="867"/>
                    </a:cubicBezTo>
                    <a:cubicBezTo>
                      <a:pt x="2032" y="866"/>
                      <a:pt x="2032" y="863"/>
                      <a:pt x="2037" y="864"/>
                    </a:cubicBezTo>
                    <a:cubicBezTo>
                      <a:pt x="2036" y="852"/>
                      <a:pt x="2023" y="852"/>
                      <a:pt x="2025" y="837"/>
                    </a:cubicBezTo>
                    <a:close/>
                    <a:moveTo>
                      <a:pt x="750" y="9"/>
                    </a:moveTo>
                    <a:cubicBezTo>
                      <a:pt x="753" y="11"/>
                      <a:pt x="753" y="16"/>
                      <a:pt x="759" y="15"/>
                    </a:cubicBezTo>
                    <a:cubicBezTo>
                      <a:pt x="758" y="22"/>
                      <a:pt x="748" y="15"/>
                      <a:pt x="750" y="9"/>
                    </a:cubicBezTo>
                    <a:close/>
                    <a:moveTo>
                      <a:pt x="207" y="786"/>
                    </a:moveTo>
                    <a:cubicBezTo>
                      <a:pt x="200" y="812"/>
                      <a:pt x="178" y="869"/>
                      <a:pt x="171" y="888"/>
                    </a:cubicBezTo>
                    <a:cubicBezTo>
                      <a:pt x="125" y="858"/>
                      <a:pt x="72" y="835"/>
                      <a:pt x="24" y="807"/>
                    </a:cubicBezTo>
                    <a:cubicBezTo>
                      <a:pt x="106" y="722"/>
                      <a:pt x="190" y="640"/>
                      <a:pt x="279" y="564"/>
                    </a:cubicBezTo>
                    <a:cubicBezTo>
                      <a:pt x="279" y="556"/>
                      <a:pt x="284" y="554"/>
                      <a:pt x="285" y="549"/>
                    </a:cubicBezTo>
                    <a:cubicBezTo>
                      <a:pt x="292" y="536"/>
                      <a:pt x="295" y="567"/>
                      <a:pt x="285" y="564"/>
                    </a:cubicBezTo>
                    <a:cubicBezTo>
                      <a:pt x="286" y="569"/>
                      <a:pt x="282" y="569"/>
                      <a:pt x="282" y="573"/>
                    </a:cubicBezTo>
                    <a:cubicBezTo>
                      <a:pt x="282" y="578"/>
                      <a:pt x="280" y="583"/>
                      <a:pt x="276" y="585"/>
                    </a:cubicBezTo>
                    <a:cubicBezTo>
                      <a:pt x="276" y="586"/>
                      <a:pt x="276" y="587"/>
                      <a:pt x="276" y="588"/>
                    </a:cubicBezTo>
                    <a:cubicBezTo>
                      <a:pt x="276" y="593"/>
                      <a:pt x="274" y="598"/>
                      <a:pt x="270" y="600"/>
                    </a:cubicBezTo>
                    <a:cubicBezTo>
                      <a:pt x="270" y="601"/>
                      <a:pt x="270" y="602"/>
                      <a:pt x="270" y="603"/>
                    </a:cubicBezTo>
                    <a:cubicBezTo>
                      <a:pt x="270" y="621"/>
                      <a:pt x="261" y="634"/>
                      <a:pt x="252" y="654"/>
                    </a:cubicBezTo>
                    <a:cubicBezTo>
                      <a:pt x="243" y="652"/>
                      <a:pt x="248" y="646"/>
                      <a:pt x="249" y="639"/>
                    </a:cubicBezTo>
                    <a:cubicBezTo>
                      <a:pt x="240" y="656"/>
                      <a:pt x="232" y="674"/>
                      <a:pt x="228" y="696"/>
                    </a:cubicBezTo>
                    <a:cubicBezTo>
                      <a:pt x="241" y="691"/>
                      <a:pt x="237" y="671"/>
                      <a:pt x="243" y="660"/>
                    </a:cubicBezTo>
                    <a:cubicBezTo>
                      <a:pt x="251" y="687"/>
                      <a:pt x="222" y="728"/>
                      <a:pt x="219" y="765"/>
                    </a:cubicBezTo>
                    <a:cubicBezTo>
                      <a:pt x="210" y="749"/>
                      <a:pt x="210" y="775"/>
                      <a:pt x="207" y="786"/>
                    </a:cubicBezTo>
                    <a:close/>
                    <a:moveTo>
                      <a:pt x="483" y="1002"/>
                    </a:moveTo>
                    <a:cubicBezTo>
                      <a:pt x="389" y="971"/>
                      <a:pt x="304" y="931"/>
                      <a:pt x="213" y="897"/>
                    </a:cubicBezTo>
                    <a:cubicBezTo>
                      <a:pt x="214" y="821"/>
                      <a:pt x="242" y="763"/>
                      <a:pt x="261" y="702"/>
                    </a:cubicBezTo>
                    <a:cubicBezTo>
                      <a:pt x="279" y="648"/>
                      <a:pt x="297" y="598"/>
                      <a:pt x="312" y="543"/>
                    </a:cubicBezTo>
                    <a:cubicBezTo>
                      <a:pt x="315" y="542"/>
                      <a:pt x="315" y="544"/>
                      <a:pt x="315" y="546"/>
                    </a:cubicBezTo>
                    <a:cubicBezTo>
                      <a:pt x="373" y="696"/>
                      <a:pt x="438" y="857"/>
                      <a:pt x="483" y="1002"/>
                    </a:cubicBezTo>
                    <a:close/>
                    <a:moveTo>
                      <a:pt x="693" y="336"/>
                    </a:moveTo>
                    <a:cubicBezTo>
                      <a:pt x="701" y="330"/>
                      <a:pt x="708" y="324"/>
                      <a:pt x="720" y="324"/>
                    </a:cubicBezTo>
                    <a:cubicBezTo>
                      <a:pt x="716" y="332"/>
                      <a:pt x="705" y="334"/>
                      <a:pt x="693" y="336"/>
                    </a:cubicBezTo>
                    <a:close/>
                    <a:moveTo>
                      <a:pt x="753" y="312"/>
                    </a:moveTo>
                    <a:cubicBezTo>
                      <a:pt x="762" y="303"/>
                      <a:pt x="776" y="299"/>
                      <a:pt x="789" y="294"/>
                    </a:cubicBezTo>
                    <a:cubicBezTo>
                      <a:pt x="779" y="301"/>
                      <a:pt x="767" y="307"/>
                      <a:pt x="753" y="312"/>
                    </a:cubicBezTo>
                    <a:close/>
                    <a:moveTo>
                      <a:pt x="1425" y="84"/>
                    </a:moveTo>
                    <a:cubicBezTo>
                      <a:pt x="1426" y="90"/>
                      <a:pt x="1438" y="85"/>
                      <a:pt x="1443" y="87"/>
                    </a:cubicBezTo>
                    <a:cubicBezTo>
                      <a:pt x="1446" y="90"/>
                      <a:pt x="1421" y="93"/>
                      <a:pt x="1410" y="93"/>
                    </a:cubicBezTo>
                    <a:cubicBezTo>
                      <a:pt x="1407" y="89"/>
                      <a:pt x="1409" y="88"/>
                      <a:pt x="1410" y="84"/>
                    </a:cubicBezTo>
                    <a:cubicBezTo>
                      <a:pt x="1382" y="85"/>
                      <a:pt x="1352" y="117"/>
                      <a:pt x="1326" y="93"/>
                    </a:cubicBezTo>
                    <a:cubicBezTo>
                      <a:pt x="1304" y="104"/>
                      <a:pt x="1261" y="131"/>
                      <a:pt x="1236" y="111"/>
                    </a:cubicBezTo>
                    <a:cubicBezTo>
                      <a:pt x="1229" y="119"/>
                      <a:pt x="1220" y="125"/>
                      <a:pt x="1212" y="132"/>
                    </a:cubicBezTo>
                    <a:cubicBezTo>
                      <a:pt x="1211" y="132"/>
                      <a:pt x="1210" y="132"/>
                      <a:pt x="1209" y="132"/>
                    </a:cubicBezTo>
                    <a:cubicBezTo>
                      <a:pt x="1196" y="136"/>
                      <a:pt x="1190" y="147"/>
                      <a:pt x="1176" y="150"/>
                    </a:cubicBezTo>
                    <a:cubicBezTo>
                      <a:pt x="1175" y="143"/>
                      <a:pt x="1174" y="136"/>
                      <a:pt x="1164" y="138"/>
                    </a:cubicBezTo>
                    <a:cubicBezTo>
                      <a:pt x="1155" y="142"/>
                      <a:pt x="1168" y="153"/>
                      <a:pt x="1161" y="156"/>
                    </a:cubicBezTo>
                    <a:cubicBezTo>
                      <a:pt x="1150" y="158"/>
                      <a:pt x="1148" y="151"/>
                      <a:pt x="1137" y="153"/>
                    </a:cubicBezTo>
                    <a:cubicBezTo>
                      <a:pt x="1136" y="135"/>
                      <a:pt x="1142" y="126"/>
                      <a:pt x="1143" y="111"/>
                    </a:cubicBezTo>
                    <a:cubicBezTo>
                      <a:pt x="1155" y="113"/>
                      <a:pt x="1149" y="133"/>
                      <a:pt x="1164" y="132"/>
                    </a:cubicBezTo>
                    <a:cubicBezTo>
                      <a:pt x="1170" y="126"/>
                      <a:pt x="1158" y="112"/>
                      <a:pt x="1155" y="105"/>
                    </a:cubicBezTo>
                    <a:cubicBezTo>
                      <a:pt x="1179" y="75"/>
                      <a:pt x="1238" y="70"/>
                      <a:pt x="1293" y="66"/>
                    </a:cubicBezTo>
                    <a:cubicBezTo>
                      <a:pt x="1356" y="61"/>
                      <a:pt x="1424" y="60"/>
                      <a:pt x="1467" y="81"/>
                    </a:cubicBezTo>
                    <a:cubicBezTo>
                      <a:pt x="1459" y="88"/>
                      <a:pt x="1438" y="82"/>
                      <a:pt x="1425" y="84"/>
                    </a:cubicBezTo>
                    <a:close/>
                    <a:moveTo>
                      <a:pt x="1470" y="90"/>
                    </a:moveTo>
                    <a:cubicBezTo>
                      <a:pt x="1479" y="88"/>
                      <a:pt x="1481" y="93"/>
                      <a:pt x="1488" y="93"/>
                    </a:cubicBezTo>
                    <a:cubicBezTo>
                      <a:pt x="1489" y="101"/>
                      <a:pt x="1470" y="98"/>
                      <a:pt x="1470" y="90"/>
                    </a:cubicBezTo>
                    <a:close/>
                    <a:moveTo>
                      <a:pt x="1578" y="216"/>
                    </a:moveTo>
                    <a:cubicBezTo>
                      <a:pt x="1574" y="215"/>
                      <a:pt x="1576" y="208"/>
                      <a:pt x="1575" y="204"/>
                    </a:cubicBezTo>
                    <a:cubicBezTo>
                      <a:pt x="1584" y="206"/>
                      <a:pt x="1579" y="208"/>
                      <a:pt x="1578" y="216"/>
                    </a:cubicBezTo>
                    <a:close/>
                    <a:moveTo>
                      <a:pt x="1638" y="297"/>
                    </a:moveTo>
                    <a:cubicBezTo>
                      <a:pt x="1637" y="297"/>
                      <a:pt x="1636" y="297"/>
                      <a:pt x="1635" y="297"/>
                    </a:cubicBezTo>
                    <a:cubicBezTo>
                      <a:pt x="1635" y="302"/>
                      <a:pt x="1625" y="299"/>
                      <a:pt x="1623" y="303"/>
                    </a:cubicBezTo>
                    <a:cubicBezTo>
                      <a:pt x="1622" y="303"/>
                      <a:pt x="1621" y="303"/>
                      <a:pt x="1620" y="303"/>
                    </a:cubicBezTo>
                    <a:cubicBezTo>
                      <a:pt x="1619" y="310"/>
                      <a:pt x="1609" y="302"/>
                      <a:pt x="1608" y="300"/>
                    </a:cubicBezTo>
                    <a:cubicBezTo>
                      <a:pt x="1600" y="302"/>
                      <a:pt x="1602" y="294"/>
                      <a:pt x="1596" y="294"/>
                    </a:cubicBezTo>
                    <a:cubicBezTo>
                      <a:pt x="1596" y="293"/>
                      <a:pt x="1596" y="292"/>
                      <a:pt x="1596" y="291"/>
                    </a:cubicBezTo>
                    <a:cubicBezTo>
                      <a:pt x="1595" y="291"/>
                      <a:pt x="1594" y="291"/>
                      <a:pt x="1593" y="291"/>
                    </a:cubicBezTo>
                    <a:cubicBezTo>
                      <a:pt x="1578" y="278"/>
                      <a:pt x="1564" y="264"/>
                      <a:pt x="1551" y="249"/>
                    </a:cubicBezTo>
                    <a:cubicBezTo>
                      <a:pt x="1550" y="242"/>
                      <a:pt x="1541" y="243"/>
                      <a:pt x="1542" y="234"/>
                    </a:cubicBezTo>
                    <a:cubicBezTo>
                      <a:pt x="1530" y="228"/>
                      <a:pt x="1515" y="193"/>
                      <a:pt x="1536" y="198"/>
                    </a:cubicBezTo>
                    <a:cubicBezTo>
                      <a:pt x="1556" y="200"/>
                      <a:pt x="1571" y="206"/>
                      <a:pt x="1575" y="225"/>
                    </a:cubicBezTo>
                    <a:cubicBezTo>
                      <a:pt x="1584" y="233"/>
                      <a:pt x="1591" y="243"/>
                      <a:pt x="1602" y="249"/>
                    </a:cubicBezTo>
                    <a:cubicBezTo>
                      <a:pt x="1603" y="249"/>
                      <a:pt x="1604" y="249"/>
                      <a:pt x="1605" y="249"/>
                    </a:cubicBezTo>
                    <a:cubicBezTo>
                      <a:pt x="1623" y="256"/>
                      <a:pt x="1641" y="279"/>
                      <a:pt x="1638" y="297"/>
                    </a:cubicBezTo>
                    <a:close/>
                    <a:moveTo>
                      <a:pt x="1950" y="663"/>
                    </a:moveTo>
                    <a:cubicBezTo>
                      <a:pt x="1961" y="674"/>
                      <a:pt x="1969" y="688"/>
                      <a:pt x="1971" y="708"/>
                    </a:cubicBezTo>
                    <a:cubicBezTo>
                      <a:pt x="1959" y="698"/>
                      <a:pt x="1952" y="682"/>
                      <a:pt x="1950" y="6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595" name="Line 114">
            <a:extLst>
              <a:ext uri="{FF2B5EF4-FFF2-40B4-BE49-F238E27FC236}">
                <a16:creationId xmlns:a16="http://schemas.microsoft.com/office/drawing/2014/main" id="{34E11F81-1A4A-450C-83E1-6C35E37DE48A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50838" y="2763838"/>
            <a:ext cx="81168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133" tIns="49067" rIns="98133" bIns="49067" anchor="ctr"/>
          <a:lstStyle/>
          <a:p>
            <a:endParaRPr lang="en-US"/>
          </a:p>
        </p:txBody>
      </p:sp>
      <p:sp>
        <p:nvSpPr>
          <p:cNvPr id="67596" name="Text Box 118">
            <a:extLst>
              <a:ext uri="{FF2B5EF4-FFF2-40B4-BE49-F238E27FC236}">
                <a16:creationId xmlns:a16="http://schemas.microsoft.com/office/drawing/2014/main" id="{915728A6-91E2-4E1D-9106-AFA81997E5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92863" y="660400"/>
            <a:ext cx="9477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33" tIns="49067" rIns="98133" bIns="49067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100" b="1" noProof="1">
                <a:latin typeface="Verdana" panose="020B0604030504040204" pitchFamily="34" charset="0"/>
              </a:rPr>
              <a:t>UIAF</a:t>
            </a:r>
          </a:p>
        </p:txBody>
      </p:sp>
      <p:sp>
        <p:nvSpPr>
          <p:cNvPr id="67597" name="Line 120">
            <a:extLst>
              <a:ext uri="{FF2B5EF4-FFF2-40B4-BE49-F238E27FC236}">
                <a16:creationId xmlns:a16="http://schemas.microsoft.com/office/drawing/2014/main" id="{83BC2C6E-884F-4CA2-8724-066837F53D14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50838" y="4814888"/>
            <a:ext cx="7843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133" tIns="49067" rIns="98133" bIns="49067" anchor="ctr"/>
          <a:lstStyle/>
          <a:p>
            <a:endParaRPr lang="en-US"/>
          </a:p>
        </p:txBody>
      </p:sp>
      <p:sp>
        <p:nvSpPr>
          <p:cNvPr id="26" name="Source">
            <a:extLst>
              <a:ext uri="{FF2B5EF4-FFF2-40B4-BE49-F238E27FC236}">
                <a16:creationId xmlns:a16="http://schemas.microsoft.com/office/drawing/2014/main" id="{56CBE7F2-0CF2-4588-8E57-241398218D41}"/>
              </a:ext>
            </a:extLst>
          </p:cNvPr>
          <p:cNvSpPr>
            <a:spLocks noGrp="1"/>
          </p:cNvSpPr>
          <p:nvPr/>
        </p:nvSpPr>
        <p:spPr bwMode="gray">
          <a:xfrm>
            <a:off x="385763" y="2800350"/>
            <a:ext cx="72278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atinLnBrk="1">
              <a:defRPr/>
            </a:pPr>
            <a:r>
              <a:rPr lang="es-MX" dirty="0">
                <a:latin typeface="+mn-lt"/>
              </a:rPr>
              <a:t>Reporte de operaciones sospechosas – ROS</a:t>
            </a:r>
          </a:p>
          <a:p>
            <a:pPr lvl="1" latinLnBrk="1">
              <a:defRPr/>
            </a:pPr>
            <a:r>
              <a:rPr lang="es-MX" dirty="0">
                <a:latin typeface="+mn-lt"/>
                <a:ea typeface="+mn-ea"/>
                <a:cs typeface="+mn-cs"/>
              </a:rPr>
              <a:t>Reporte de ausencia operaciones sospechosas o ROS.</a:t>
            </a:r>
          </a:p>
        </p:txBody>
      </p:sp>
      <p:sp>
        <p:nvSpPr>
          <p:cNvPr id="27" name="Source">
            <a:extLst>
              <a:ext uri="{FF2B5EF4-FFF2-40B4-BE49-F238E27FC236}">
                <a16:creationId xmlns:a16="http://schemas.microsoft.com/office/drawing/2014/main" id="{D2B52C79-9DB9-48BF-A18D-2BC81DBC70BB}"/>
              </a:ext>
            </a:extLst>
          </p:cNvPr>
          <p:cNvSpPr>
            <a:spLocks noGrp="1"/>
          </p:cNvSpPr>
          <p:nvPr/>
        </p:nvSpPr>
        <p:spPr bwMode="gray">
          <a:xfrm>
            <a:off x="385763" y="3784600"/>
            <a:ext cx="6397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atinLnBrk="1">
              <a:defRPr/>
            </a:pPr>
            <a:r>
              <a:rPr lang="es-MX" dirty="0">
                <a:latin typeface="+mn-lt"/>
              </a:rPr>
              <a:t>Reporte de transacciones en efectivo</a:t>
            </a:r>
          </a:p>
          <a:p>
            <a:pPr lvl="1" latinLnBrk="1">
              <a:defRPr/>
            </a:pPr>
            <a:r>
              <a:rPr lang="es-MX" dirty="0">
                <a:latin typeface="+mn-lt"/>
                <a:ea typeface="+mn-ea"/>
                <a:cs typeface="+mn-cs"/>
              </a:rPr>
              <a:t>Reporte de transacciones individuales y múltiples en efectivo</a:t>
            </a:r>
          </a:p>
          <a:p>
            <a:pPr lvl="2" latinLnBrk="1">
              <a:defRPr/>
            </a:pPr>
            <a:r>
              <a:rPr lang="es-MX" dirty="0">
                <a:latin typeface="+mn-lt"/>
                <a:ea typeface="+mn-ea"/>
                <a:cs typeface="+mn-cs"/>
              </a:rPr>
              <a:t>Reporte de ausencia de transacciones en efectivo</a:t>
            </a:r>
          </a:p>
        </p:txBody>
      </p:sp>
      <p:sp>
        <p:nvSpPr>
          <p:cNvPr id="30" name="Marcador de texto 1">
            <a:extLst>
              <a:ext uri="{FF2B5EF4-FFF2-40B4-BE49-F238E27FC236}">
                <a16:creationId xmlns:a16="http://schemas.microsoft.com/office/drawing/2014/main" id="{35FE38C6-8D8F-4465-9825-9E85EF751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8A9B31C4-FABD-4124-AE24-E018505D4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Reportes Externos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437D5A-A922-4B2D-B5B7-7BD24AD03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3049588"/>
            <a:ext cx="4895850" cy="576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BUENAS PRÁCTICAS</a:t>
            </a:r>
            <a:endParaRPr lang="ko-KR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DD0F895-7909-4250-B6FB-AC2BC9E33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Buenas Prácticas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856899-A9A3-4CF5-9F61-74021B9DC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Entre las buenas prácticas es recomendable: </a:t>
            </a:r>
            <a:endParaRPr lang="en-US" dirty="0"/>
          </a:p>
        </p:txBody>
      </p:sp>
      <p:grpSp>
        <p:nvGrpSpPr>
          <p:cNvPr id="69636" name="Group 20480">
            <a:extLst>
              <a:ext uri="{FF2B5EF4-FFF2-40B4-BE49-F238E27FC236}">
                <a16:creationId xmlns:a16="http://schemas.microsoft.com/office/drawing/2014/main" id="{6DD15D77-7BCF-4E76-98CA-9818033C20A7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1541463"/>
            <a:ext cx="7024687" cy="1816100"/>
            <a:chOff x="1291353" y="1755670"/>
            <a:chExt cx="7025063" cy="1816297"/>
          </a:xfrm>
        </p:grpSpPr>
        <p:sp>
          <p:nvSpPr>
            <p:cNvPr id="56" name="Block Arc 21">
              <a:extLst>
                <a:ext uri="{FF2B5EF4-FFF2-40B4-BE49-F238E27FC236}">
                  <a16:creationId xmlns:a16="http://schemas.microsoft.com/office/drawing/2014/main" id="{12D18415-6340-4AE5-A67C-D0C66AEF4E1C}"/>
                </a:ext>
              </a:extLst>
            </p:cNvPr>
            <p:cNvSpPr/>
            <p:nvPr/>
          </p:nvSpPr>
          <p:spPr>
            <a:xfrm>
              <a:off x="6500219" y="1755670"/>
              <a:ext cx="18161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20479">
              <a:extLst>
                <a:ext uri="{FF2B5EF4-FFF2-40B4-BE49-F238E27FC236}">
                  <a16:creationId xmlns:a16="http://schemas.microsoft.com/office/drawing/2014/main" id="{8BDF3896-FD13-48A2-A757-764E7C36E192}"/>
                </a:ext>
              </a:extLst>
            </p:cNvPr>
            <p:cNvSpPr/>
            <p:nvPr/>
          </p:nvSpPr>
          <p:spPr>
            <a:xfrm>
              <a:off x="1291353" y="1755670"/>
              <a:ext cx="6156655" cy="71445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33">
              <a:extLst>
                <a:ext uri="{FF2B5EF4-FFF2-40B4-BE49-F238E27FC236}">
                  <a16:creationId xmlns:a16="http://schemas.microsoft.com/office/drawing/2014/main" id="{A99BA0D2-9502-456B-90E8-E4F753FF672E}"/>
                </a:ext>
              </a:extLst>
            </p:cNvPr>
            <p:cNvSpPr/>
            <p:nvPr/>
          </p:nvSpPr>
          <p:spPr>
            <a:xfrm>
              <a:off x="2340746" y="3500521"/>
              <a:ext cx="5112024" cy="71446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F59A6298-15AC-4CFE-9F46-A9B0CC5F6C54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1130300"/>
            <a:ext cx="914400" cy="914400"/>
            <a:chOff x="5364088" y="2787774"/>
            <a:chExt cx="914400" cy="914400"/>
          </a:xfrm>
        </p:grpSpPr>
        <p:sp>
          <p:nvSpPr>
            <p:cNvPr id="60" name="Oval 3">
              <a:extLst>
                <a:ext uri="{FF2B5EF4-FFF2-40B4-BE49-F238E27FC236}">
                  <a16:creationId xmlns:a16="http://schemas.microsoft.com/office/drawing/2014/main" id="{A58F83FA-D80A-4D6D-AB7B-39D078EEED53}"/>
                </a:ext>
              </a:extLst>
            </p:cNvPr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rgbClr val="FFCE29"/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4">
              <a:extLst>
                <a:ext uri="{FF2B5EF4-FFF2-40B4-BE49-F238E27FC236}">
                  <a16:creationId xmlns:a16="http://schemas.microsoft.com/office/drawing/2014/main" id="{78FB7F1D-9009-4001-9A48-8622C27C8EFB}"/>
                </a:ext>
              </a:extLst>
            </p:cNvPr>
            <p:cNvSpPr/>
            <p:nvPr/>
          </p:nvSpPr>
          <p:spPr>
            <a:xfrm>
              <a:off x="5443463" y="2867149"/>
              <a:ext cx="755650" cy="75565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38" name="Group 7">
            <a:extLst>
              <a:ext uri="{FF2B5EF4-FFF2-40B4-BE49-F238E27FC236}">
                <a16:creationId xmlns:a16="http://schemas.microsoft.com/office/drawing/2014/main" id="{9556D957-9299-434F-9C7A-38C60A5A9F12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1130300"/>
            <a:ext cx="914400" cy="914400"/>
            <a:chOff x="5364088" y="2787774"/>
            <a:chExt cx="914400" cy="914400"/>
          </a:xfrm>
        </p:grpSpPr>
        <p:sp>
          <p:nvSpPr>
            <p:cNvPr id="63" name="Oval 8">
              <a:extLst>
                <a:ext uri="{FF2B5EF4-FFF2-40B4-BE49-F238E27FC236}">
                  <a16:creationId xmlns:a16="http://schemas.microsoft.com/office/drawing/2014/main" id="{1B4A3269-2FBF-4B3B-A500-265011CC6305}"/>
                </a:ext>
              </a:extLst>
            </p:cNvPr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rgbClr val="FFCE29"/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F49DF160-B953-4E36-8877-8892F5D82288}"/>
                </a:ext>
              </a:extLst>
            </p:cNvPr>
            <p:cNvSpPr/>
            <p:nvPr/>
          </p:nvSpPr>
          <p:spPr>
            <a:xfrm>
              <a:off x="5443463" y="2867149"/>
              <a:ext cx="755650" cy="75565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39" name="Group 10">
            <a:extLst>
              <a:ext uri="{FF2B5EF4-FFF2-40B4-BE49-F238E27FC236}">
                <a16:creationId xmlns:a16="http://schemas.microsoft.com/office/drawing/2014/main" id="{35AB6926-C9CC-4DCD-9A1E-EC204E650F4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130300"/>
            <a:ext cx="914400" cy="914400"/>
            <a:chOff x="5364088" y="2787774"/>
            <a:chExt cx="914400" cy="914400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C53F86AA-28DC-41E4-AA19-2631D49AB698}"/>
                </a:ext>
              </a:extLst>
            </p:cNvPr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rgbClr val="FFCE29"/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12">
              <a:extLst>
                <a:ext uri="{FF2B5EF4-FFF2-40B4-BE49-F238E27FC236}">
                  <a16:creationId xmlns:a16="http://schemas.microsoft.com/office/drawing/2014/main" id="{688ACD5B-0144-45EB-A0F3-A258BE40931B}"/>
                </a:ext>
              </a:extLst>
            </p:cNvPr>
            <p:cNvSpPr/>
            <p:nvPr/>
          </p:nvSpPr>
          <p:spPr>
            <a:xfrm>
              <a:off x="5443463" y="2867149"/>
              <a:ext cx="755650" cy="75565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0" name="Group 13">
            <a:extLst>
              <a:ext uri="{FF2B5EF4-FFF2-40B4-BE49-F238E27FC236}">
                <a16:creationId xmlns:a16="http://schemas.microsoft.com/office/drawing/2014/main" id="{F660AAB7-22A5-4F6C-AB7B-09C7EFDD9FE5}"/>
              </a:ext>
            </a:extLst>
          </p:cNvPr>
          <p:cNvGrpSpPr>
            <a:grpSpLocks/>
          </p:cNvGrpSpPr>
          <p:nvPr/>
        </p:nvGrpSpPr>
        <p:grpSpPr bwMode="auto">
          <a:xfrm>
            <a:off x="2265363" y="2863850"/>
            <a:ext cx="914400" cy="914400"/>
            <a:chOff x="5364088" y="2787774"/>
            <a:chExt cx="914400" cy="914400"/>
          </a:xfrm>
        </p:grpSpPr>
        <p:sp>
          <p:nvSpPr>
            <p:cNvPr id="69" name="Oval 14">
              <a:extLst>
                <a:ext uri="{FF2B5EF4-FFF2-40B4-BE49-F238E27FC236}">
                  <a16:creationId xmlns:a16="http://schemas.microsoft.com/office/drawing/2014/main" id="{42D7996F-D674-4752-B8FB-3F2C17F41CF0}"/>
                </a:ext>
              </a:extLst>
            </p:cNvPr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rgbClr val="FFCE29"/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Oval 15">
              <a:extLst>
                <a:ext uri="{FF2B5EF4-FFF2-40B4-BE49-F238E27FC236}">
                  <a16:creationId xmlns:a16="http://schemas.microsoft.com/office/drawing/2014/main" id="{B5C25828-AD23-4105-9EE0-DF1D2FA4E43A}"/>
                </a:ext>
              </a:extLst>
            </p:cNvPr>
            <p:cNvSpPr/>
            <p:nvPr/>
          </p:nvSpPr>
          <p:spPr>
            <a:xfrm>
              <a:off x="5443463" y="2867149"/>
              <a:ext cx="755650" cy="75565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1" name="Group 16">
            <a:extLst>
              <a:ext uri="{FF2B5EF4-FFF2-40B4-BE49-F238E27FC236}">
                <a16:creationId xmlns:a16="http://schemas.microsoft.com/office/drawing/2014/main" id="{CE6CF27B-C554-4BA9-8048-1AAB5564FC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63850"/>
            <a:ext cx="914400" cy="914400"/>
            <a:chOff x="5364088" y="2787774"/>
            <a:chExt cx="914400" cy="914400"/>
          </a:xfrm>
        </p:grpSpPr>
        <p:sp>
          <p:nvSpPr>
            <p:cNvPr id="72" name="Oval 17">
              <a:extLst>
                <a:ext uri="{FF2B5EF4-FFF2-40B4-BE49-F238E27FC236}">
                  <a16:creationId xmlns:a16="http://schemas.microsoft.com/office/drawing/2014/main" id="{065531A1-36B0-4E19-9986-11F941BE8425}"/>
                </a:ext>
              </a:extLst>
            </p:cNvPr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rgbClr val="FFCE29"/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18">
              <a:extLst>
                <a:ext uri="{FF2B5EF4-FFF2-40B4-BE49-F238E27FC236}">
                  <a16:creationId xmlns:a16="http://schemas.microsoft.com/office/drawing/2014/main" id="{4C7B6DC0-FB93-466D-BFC7-8D22BB580142}"/>
                </a:ext>
              </a:extLst>
            </p:cNvPr>
            <p:cNvSpPr/>
            <p:nvPr/>
          </p:nvSpPr>
          <p:spPr>
            <a:xfrm>
              <a:off x="5443463" y="2867149"/>
              <a:ext cx="755650" cy="75565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2" name="Group 20">
            <a:extLst>
              <a:ext uri="{FF2B5EF4-FFF2-40B4-BE49-F238E27FC236}">
                <a16:creationId xmlns:a16="http://schemas.microsoft.com/office/drawing/2014/main" id="{C43AD9AF-492C-47F9-A9CD-5436B6A4CB74}"/>
              </a:ext>
            </a:extLst>
          </p:cNvPr>
          <p:cNvGrpSpPr>
            <a:grpSpLocks/>
          </p:cNvGrpSpPr>
          <p:nvPr/>
        </p:nvGrpSpPr>
        <p:grpSpPr bwMode="auto">
          <a:xfrm>
            <a:off x="2570163" y="1433513"/>
            <a:ext cx="306387" cy="307975"/>
            <a:chOff x="1547664" y="3147814"/>
            <a:chExt cx="720080" cy="720080"/>
          </a:xfrm>
        </p:grpSpPr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F117B4EF-99DA-456E-8AF3-C7841A27F451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Chevron 19">
              <a:extLst>
                <a:ext uri="{FF2B5EF4-FFF2-40B4-BE49-F238E27FC236}">
                  <a16:creationId xmlns:a16="http://schemas.microsoft.com/office/drawing/2014/main" id="{46E1582C-577A-4E04-AA21-AA63070930A3}"/>
                </a:ext>
              </a:extLst>
            </p:cNvPr>
            <p:cNvSpPr/>
            <p:nvPr/>
          </p:nvSpPr>
          <p:spPr>
            <a:xfrm>
              <a:off x="1741676" y="3311131"/>
              <a:ext cx="391753" cy="393446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3" name="Group 22">
            <a:extLst>
              <a:ext uri="{FF2B5EF4-FFF2-40B4-BE49-F238E27FC236}">
                <a16:creationId xmlns:a16="http://schemas.microsoft.com/office/drawing/2014/main" id="{5268560F-5507-4E8B-9174-CAB82C847D0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433513"/>
            <a:ext cx="306388" cy="307975"/>
            <a:chOff x="1547664" y="3147814"/>
            <a:chExt cx="720080" cy="720080"/>
          </a:xfrm>
        </p:grpSpPr>
        <p:sp>
          <p:nvSpPr>
            <p:cNvPr id="78" name="Oval 23">
              <a:extLst>
                <a:ext uri="{FF2B5EF4-FFF2-40B4-BE49-F238E27FC236}">
                  <a16:creationId xmlns:a16="http://schemas.microsoft.com/office/drawing/2014/main" id="{307FFE0A-D6DC-45E5-8E28-8A4521FD3E47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Chevron 24">
              <a:extLst>
                <a:ext uri="{FF2B5EF4-FFF2-40B4-BE49-F238E27FC236}">
                  <a16:creationId xmlns:a16="http://schemas.microsoft.com/office/drawing/2014/main" id="{64CDE27B-E77E-4437-B8A1-2107E95D2BE0}"/>
                </a:ext>
              </a:extLst>
            </p:cNvPr>
            <p:cNvSpPr/>
            <p:nvPr/>
          </p:nvSpPr>
          <p:spPr>
            <a:xfrm>
              <a:off x="1741675" y="3311131"/>
              <a:ext cx="391754" cy="393446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4" name="Group 25">
            <a:extLst>
              <a:ext uri="{FF2B5EF4-FFF2-40B4-BE49-F238E27FC236}">
                <a16:creationId xmlns:a16="http://schemas.microsoft.com/office/drawing/2014/main" id="{B27B942E-9A2C-43C5-99FC-301FE5E72A5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913188" y="3167063"/>
            <a:ext cx="306387" cy="307975"/>
            <a:chOff x="1547664" y="3147814"/>
            <a:chExt cx="720080" cy="720080"/>
          </a:xfrm>
        </p:grpSpPr>
        <p:sp>
          <p:nvSpPr>
            <p:cNvPr id="81" name="Oval 26">
              <a:extLst>
                <a:ext uri="{FF2B5EF4-FFF2-40B4-BE49-F238E27FC236}">
                  <a16:creationId xmlns:a16="http://schemas.microsoft.com/office/drawing/2014/main" id="{C77E2EB0-A152-4F8A-8790-45A8F033428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 27">
              <a:extLst>
                <a:ext uri="{FF2B5EF4-FFF2-40B4-BE49-F238E27FC236}">
                  <a16:creationId xmlns:a16="http://schemas.microsoft.com/office/drawing/2014/main" id="{A57F2F0A-A8C8-4395-861F-ACAA9545E06B}"/>
                </a:ext>
              </a:extLst>
            </p:cNvPr>
            <p:cNvSpPr/>
            <p:nvPr/>
          </p:nvSpPr>
          <p:spPr>
            <a:xfrm>
              <a:off x="1745405" y="3311131"/>
              <a:ext cx="391755" cy="393446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645" name="Group 28">
            <a:extLst>
              <a:ext uri="{FF2B5EF4-FFF2-40B4-BE49-F238E27FC236}">
                <a16:creationId xmlns:a16="http://schemas.microsoft.com/office/drawing/2014/main" id="{A0C46DA6-CEE6-4C04-8827-EF60AAD3BE8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68481" y="2301082"/>
            <a:ext cx="307975" cy="306388"/>
            <a:chOff x="1547664" y="3147814"/>
            <a:chExt cx="720080" cy="720080"/>
          </a:xfrm>
        </p:grpSpPr>
        <p:sp>
          <p:nvSpPr>
            <p:cNvPr id="84" name="Oval 29">
              <a:extLst>
                <a:ext uri="{FF2B5EF4-FFF2-40B4-BE49-F238E27FC236}">
                  <a16:creationId xmlns:a16="http://schemas.microsoft.com/office/drawing/2014/main" id="{F40523ED-0EA0-4CDD-A111-C4759679CA65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 30">
              <a:extLst>
                <a:ext uri="{FF2B5EF4-FFF2-40B4-BE49-F238E27FC236}">
                  <a16:creationId xmlns:a16="http://schemas.microsoft.com/office/drawing/2014/main" id="{7761EE17-2368-4167-9199-7F97825E3D0F}"/>
                </a:ext>
              </a:extLst>
            </p:cNvPr>
            <p:cNvSpPr/>
            <p:nvPr/>
          </p:nvSpPr>
          <p:spPr>
            <a:xfrm>
              <a:off x="1740675" y="3311977"/>
              <a:ext cx="393446" cy="391754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6" name="Block Arc 14">
            <a:extLst>
              <a:ext uri="{FF2B5EF4-FFF2-40B4-BE49-F238E27FC236}">
                <a16:creationId xmlns:a16="http://schemas.microsoft.com/office/drawing/2014/main" id="{EBBC67E9-46A4-419B-879B-4DC10FD7A694}"/>
              </a:ext>
            </a:extLst>
          </p:cNvPr>
          <p:cNvSpPr/>
          <p:nvPr/>
        </p:nvSpPr>
        <p:spPr>
          <a:xfrm rot="16200000">
            <a:off x="1212850" y="142081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2C3DCD16-A7B4-4414-8CF9-001771880C71}"/>
              </a:ext>
            </a:extLst>
          </p:cNvPr>
          <p:cNvSpPr/>
          <p:nvPr/>
        </p:nvSpPr>
        <p:spPr>
          <a:xfrm>
            <a:off x="6602413" y="1450975"/>
            <a:ext cx="303212" cy="2540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Teardrop 6">
            <a:extLst>
              <a:ext uri="{FF2B5EF4-FFF2-40B4-BE49-F238E27FC236}">
                <a16:creationId xmlns:a16="http://schemas.microsoft.com/office/drawing/2014/main" id="{17DC5E2B-7187-49B9-A55E-35F01995BF5C}"/>
              </a:ext>
            </a:extLst>
          </p:cNvPr>
          <p:cNvSpPr/>
          <p:nvPr/>
        </p:nvSpPr>
        <p:spPr>
          <a:xfrm rot="8100000">
            <a:off x="3919538" y="1430338"/>
            <a:ext cx="293687" cy="2936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Rectangle 16">
            <a:extLst>
              <a:ext uri="{FF2B5EF4-FFF2-40B4-BE49-F238E27FC236}">
                <a16:creationId xmlns:a16="http://schemas.microsoft.com/office/drawing/2014/main" id="{9EEFBEB6-6526-4378-BDD7-3A297CC06CB4}"/>
              </a:ext>
            </a:extLst>
          </p:cNvPr>
          <p:cNvSpPr/>
          <p:nvPr/>
        </p:nvSpPr>
        <p:spPr>
          <a:xfrm rot="2700000">
            <a:off x="5298281" y="3109119"/>
            <a:ext cx="223838" cy="4254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Rounded Rectangle 27">
            <a:extLst>
              <a:ext uri="{FF2B5EF4-FFF2-40B4-BE49-F238E27FC236}">
                <a16:creationId xmlns:a16="http://schemas.microsoft.com/office/drawing/2014/main" id="{F1D3062C-4EE8-4B46-A3AC-CC68392EE537}"/>
              </a:ext>
            </a:extLst>
          </p:cNvPr>
          <p:cNvSpPr/>
          <p:nvPr/>
        </p:nvSpPr>
        <p:spPr>
          <a:xfrm>
            <a:off x="2571750" y="3194050"/>
            <a:ext cx="328613" cy="2540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69651" name="Group 40">
            <a:extLst>
              <a:ext uri="{FF2B5EF4-FFF2-40B4-BE49-F238E27FC236}">
                <a16:creationId xmlns:a16="http://schemas.microsoft.com/office/drawing/2014/main" id="{EA744920-614E-4E7D-94E7-91C34C8CC1F5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2117725"/>
            <a:ext cx="2024062" cy="1233488"/>
            <a:chOff x="803640" y="3362835"/>
            <a:chExt cx="2059657" cy="1232690"/>
          </a:xfrm>
        </p:grpSpPr>
        <p:sp>
          <p:nvSpPr>
            <p:cNvPr id="69664" name="TextBox 41">
              <a:extLst>
                <a:ext uri="{FF2B5EF4-FFF2-40B4-BE49-F238E27FC236}">
                  <a16:creationId xmlns:a16="http://schemas.microsoft.com/office/drawing/2014/main" id="{70CD57F5-20CE-44AC-942F-08F1A925F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579862"/>
              <a:ext cx="205965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Prevenir el riesgo del LA/FT, tener las políticas claras, establecer mecanismos de monitoreo y control.</a:t>
              </a:r>
            </a:p>
          </p:txBody>
        </p:sp>
        <p:sp>
          <p:nvSpPr>
            <p:cNvPr id="69665" name="TextBox 42">
              <a:extLst>
                <a:ext uri="{FF2B5EF4-FFF2-40B4-BE49-F238E27FC236}">
                  <a16:creationId xmlns:a16="http://schemas.microsoft.com/office/drawing/2014/main" id="{8423286D-2973-4C58-9D59-ABD569523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PREVENCIÓN</a:t>
              </a:r>
            </a:p>
          </p:txBody>
        </p:sp>
      </p:grpSp>
      <p:grpSp>
        <p:nvGrpSpPr>
          <p:cNvPr id="69652" name="Group 43">
            <a:extLst>
              <a:ext uri="{FF2B5EF4-FFF2-40B4-BE49-F238E27FC236}">
                <a16:creationId xmlns:a16="http://schemas.microsoft.com/office/drawing/2014/main" id="{BB53CAC5-46DE-4FD2-BDE2-DF47FD253A5D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2117725"/>
            <a:ext cx="2024063" cy="1049338"/>
            <a:chOff x="803640" y="3362835"/>
            <a:chExt cx="2059657" cy="1048024"/>
          </a:xfrm>
        </p:grpSpPr>
        <p:sp>
          <p:nvSpPr>
            <p:cNvPr id="69662" name="TextBox 44">
              <a:extLst>
                <a:ext uri="{FF2B5EF4-FFF2-40B4-BE49-F238E27FC236}">
                  <a16:creationId xmlns:a16="http://schemas.microsoft.com/office/drawing/2014/main" id="{2EC0CE2C-92F6-4B36-8BF8-2E780DCE5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Conocer el imparto del LA/FT, capacitación, cumplir con los procedimientos.</a:t>
              </a:r>
            </a:p>
          </p:txBody>
        </p:sp>
        <p:sp>
          <p:nvSpPr>
            <p:cNvPr id="69663" name="TextBox 45">
              <a:extLst>
                <a:ext uri="{FF2B5EF4-FFF2-40B4-BE49-F238E27FC236}">
                  <a16:creationId xmlns:a16="http://schemas.microsoft.com/office/drawing/2014/main" id="{8D95B17E-244E-47D2-8C9D-4AA2BA99F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CONOCIMIENTO</a:t>
              </a:r>
            </a:p>
          </p:txBody>
        </p:sp>
      </p:grpSp>
      <p:grpSp>
        <p:nvGrpSpPr>
          <p:cNvPr id="69653" name="Group 46">
            <a:extLst>
              <a:ext uri="{FF2B5EF4-FFF2-40B4-BE49-F238E27FC236}">
                <a16:creationId xmlns:a16="http://schemas.microsoft.com/office/drawing/2014/main" id="{E4370A12-E5F0-4D2A-8A20-0E6FD6F4695A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2117725"/>
            <a:ext cx="2336800" cy="1233488"/>
            <a:chOff x="803640" y="3362835"/>
            <a:chExt cx="2377419" cy="1232690"/>
          </a:xfrm>
        </p:grpSpPr>
        <p:sp>
          <p:nvSpPr>
            <p:cNvPr id="69660" name="TextBox 47">
              <a:extLst>
                <a:ext uri="{FF2B5EF4-FFF2-40B4-BE49-F238E27FC236}">
                  <a16:creationId xmlns:a16="http://schemas.microsoft.com/office/drawing/2014/main" id="{62843D31-356B-44F3-ABF1-4F8813258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579862"/>
              <a:ext cx="237741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Identificar roles y responsabilidades, conocer los factores de riesgos y aplicar procedimientos para el conocimiento del asociado</a:t>
              </a:r>
            </a:p>
          </p:txBody>
        </p:sp>
        <p:sp>
          <p:nvSpPr>
            <p:cNvPr id="69661" name="TextBox 48">
              <a:extLst>
                <a:ext uri="{FF2B5EF4-FFF2-40B4-BE49-F238E27FC236}">
                  <a16:creationId xmlns:a16="http://schemas.microsoft.com/office/drawing/2014/main" id="{2E8523C1-23AD-493E-960E-31E42D1E7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IDENTIFICACION</a:t>
              </a:r>
            </a:p>
          </p:txBody>
        </p:sp>
      </p:grpSp>
      <p:grpSp>
        <p:nvGrpSpPr>
          <p:cNvPr id="69654" name="Group 49">
            <a:extLst>
              <a:ext uri="{FF2B5EF4-FFF2-40B4-BE49-F238E27FC236}">
                <a16:creationId xmlns:a16="http://schemas.microsoft.com/office/drawing/2014/main" id="{80F4BDE5-A278-4678-BD2D-491E37469D0B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3859213"/>
            <a:ext cx="2921000" cy="982662"/>
            <a:chOff x="203048" y="3362835"/>
            <a:chExt cx="2971893" cy="982016"/>
          </a:xfrm>
        </p:grpSpPr>
        <p:sp>
          <p:nvSpPr>
            <p:cNvPr id="69658" name="TextBox 50">
              <a:extLst>
                <a:ext uri="{FF2B5EF4-FFF2-40B4-BE49-F238E27FC236}">
                  <a16:creationId xmlns:a16="http://schemas.microsoft.com/office/drawing/2014/main" id="{222645CF-4260-4812-B069-8508B393D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48" y="3513854"/>
              <a:ext cx="297189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MX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Documentar las políticas y procedimientos, actualizar el manual, documentar las operaciones, conservar la documentación suministrada</a:t>
              </a:r>
              <a:endParaRPr lang="ko-KR" altLang="en-US" sz="120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659" name="TextBox 51">
              <a:extLst>
                <a:ext uri="{FF2B5EF4-FFF2-40B4-BE49-F238E27FC236}">
                  <a16:creationId xmlns:a16="http://schemas.microsoft.com/office/drawing/2014/main" id="{8C2732D9-BB09-4264-93E6-4342DFFDF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DOCUMENTACION </a:t>
              </a:r>
              <a:endParaRPr lang="ko-KR" altLang="en-US" sz="1200" b="1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655" name="Group 52">
            <a:extLst>
              <a:ext uri="{FF2B5EF4-FFF2-40B4-BE49-F238E27FC236}">
                <a16:creationId xmlns:a16="http://schemas.microsoft.com/office/drawing/2014/main" id="{E3591DE4-0033-490D-B568-CF7E9B575629}"/>
              </a:ext>
            </a:extLst>
          </p:cNvPr>
          <p:cNvGrpSpPr>
            <a:grpSpLocks/>
          </p:cNvGrpSpPr>
          <p:nvPr/>
        </p:nvGrpSpPr>
        <p:grpSpPr bwMode="auto">
          <a:xfrm>
            <a:off x="4411663" y="3859213"/>
            <a:ext cx="2024062" cy="1047750"/>
            <a:chOff x="803640" y="3362835"/>
            <a:chExt cx="2059657" cy="1048024"/>
          </a:xfrm>
        </p:grpSpPr>
        <p:sp>
          <p:nvSpPr>
            <p:cNvPr id="69656" name="TextBox 53">
              <a:extLst>
                <a:ext uri="{FF2B5EF4-FFF2-40B4-BE49-F238E27FC236}">
                  <a16:creationId xmlns:a16="http://schemas.microsoft.com/office/drawing/2014/main" id="{E8D664E1-CA8A-4DA5-9AE3-DC3433B5E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Generar cultura organizacional para cumplir con los requisitos SARLAFT </a:t>
              </a:r>
            </a:p>
          </p:txBody>
        </p:sp>
        <p:sp>
          <p:nvSpPr>
            <p:cNvPr id="69657" name="TextBox 54">
              <a:extLst>
                <a:ext uri="{FF2B5EF4-FFF2-40B4-BE49-F238E27FC236}">
                  <a16:creationId xmlns:a16="http://schemas.microsoft.com/office/drawing/2014/main" id="{CA232CD1-75ED-47E2-BA67-D8E28755D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CULTURA</a:t>
              </a:r>
              <a:endParaRPr lang="ko-KR" altLang="en-US" sz="1200" b="1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81E72FA-BBA1-47CB-808E-324D365D4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dirty="0"/>
              <a:t>Para tener en cuenta.</a:t>
            </a:r>
          </a:p>
        </p:txBody>
      </p:sp>
      <p:grpSp>
        <p:nvGrpSpPr>
          <p:cNvPr id="70659" name="Group 2">
            <a:extLst>
              <a:ext uri="{FF2B5EF4-FFF2-40B4-BE49-F238E27FC236}">
                <a16:creationId xmlns:a16="http://schemas.microsoft.com/office/drawing/2014/main" id="{AA370DFB-E8E4-499E-AE6D-0E5DC90E314E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2339975"/>
            <a:ext cx="3148013" cy="2293938"/>
            <a:chOff x="247435" y="2414619"/>
            <a:chExt cx="3149101" cy="2293969"/>
          </a:xfrm>
        </p:grpSpPr>
        <p:sp>
          <p:nvSpPr>
            <p:cNvPr id="70681" name="Rectangle 12">
              <a:extLst>
                <a:ext uri="{FF2B5EF4-FFF2-40B4-BE49-F238E27FC236}">
                  <a16:creationId xmlns:a16="http://schemas.microsoft.com/office/drawing/2014/main" id="{CB78C2A6-71DE-482B-A05C-8C62A5E80517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1034951" y="1627103"/>
              <a:ext cx="1574070" cy="3149101"/>
            </a:xfrm>
            <a:custGeom>
              <a:avLst/>
              <a:gdLst>
                <a:gd name="T0" fmla="*/ 1396232 w 1574070"/>
                <a:gd name="T1" fmla="*/ 177838 h 3149101"/>
                <a:gd name="T2" fmla="*/ 1396232 w 1574070"/>
                <a:gd name="T3" fmla="*/ 1396232 h 3149101"/>
                <a:gd name="T4" fmla="*/ 177839 w 1574070"/>
                <a:gd name="T5" fmla="*/ 1396232 h 3149101"/>
                <a:gd name="T6" fmla="*/ 177839 w 1574070"/>
                <a:gd name="T7" fmla="*/ 177838 h 3149101"/>
                <a:gd name="T8" fmla="*/ 1396232 w 1574070"/>
                <a:gd name="T9" fmla="*/ 177838 h 3149101"/>
                <a:gd name="T10" fmla="*/ 1574070 w 1574070"/>
                <a:gd name="T11" fmla="*/ 0 h 3149101"/>
                <a:gd name="T12" fmla="*/ 0 w 1574070"/>
                <a:gd name="T13" fmla="*/ 0 h 3149101"/>
                <a:gd name="T14" fmla="*/ 0 w 1574070"/>
                <a:gd name="T15" fmla="*/ 1574070 h 3149101"/>
                <a:gd name="T16" fmla="*/ 522925 w 1574070"/>
                <a:gd name="T17" fmla="*/ 1867116 h 3149101"/>
                <a:gd name="T18" fmla="*/ 522925 w 1574070"/>
                <a:gd name="T19" fmla="*/ 3149101 h 3149101"/>
                <a:gd name="T20" fmla="*/ 1051145 w 1574070"/>
                <a:gd name="T21" fmla="*/ 3149101 h 3149101"/>
                <a:gd name="T22" fmla="*/ 1051145 w 1574070"/>
                <a:gd name="T23" fmla="*/ 1867115 h 3149101"/>
                <a:gd name="T24" fmla="*/ 1574070 w 1574070"/>
                <a:gd name="T25" fmla="*/ 1574070 h 3149101"/>
                <a:gd name="T26" fmla="*/ 1574070 w 1574070"/>
                <a:gd name="T27" fmla="*/ 0 h 3149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rgbClr val="1C7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Round Same Side Corner Rectangle 13">
              <a:extLst>
                <a:ext uri="{FF2B5EF4-FFF2-40B4-BE49-F238E27FC236}">
                  <a16:creationId xmlns:a16="http://schemas.microsoft.com/office/drawing/2014/main" id="{CDA28374-46AA-46FF-9000-4286BA96FCA5}"/>
                </a:ext>
              </a:extLst>
            </p:cNvPr>
            <p:cNvSpPr/>
            <p:nvPr/>
          </p:nvSpPr>
          <p:spPr>
            <a:xfrm rot="13500000" flipH="1">
              <a:off x="299840" y="4294244"/>
              <a:ext cx="527233" cy="30162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altLang="ko-KR" dirty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70660" name="Picture 3" descr="D:\KBM-정애\014-Fullppt\PNG이미지\지구본.png">
            <a:extLst>
              <a:ext uri="{FF2B5EF4-FFF2-40B4-BE49-F238E27FC236}">
                <a16:creationId xmlns:a16="http://schemas.microsoft.com/office/drawing/2014/main" id="{0A32101E-810B-4A9A-8E5D-1DEE9473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001838"/>
            <a:ext cx="1236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Oval 17">
            <a:extLst>
              <a:ext uri="{FF2B5EF4-FFF2-40B4-BE49-F238E27FC236}">
                <a16:creationId xmlns:a16="http://schemas.microsoft.com/office/drawing/2014/main" id="{934F852A-A52D-4C6A-B37D-B08ABC8C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2757488"/>
            <a:ext cx="657225" cy="657225"/>
          </a:xfrm>
          <a:prstGeom prst="ellipse">
            <a:avLst/>
          </a:prstGeom>
          <a:solidFill>
            <a:srgbClr val="F4BD2D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s-CO" altLang="ko-KR">
              <a:solidFill>
                <a:srgbClr val="FFFFFF"/>
              </a:solidFill>
            </a:endParaRPr>
          </a:p>
        </p:txBody>
      </p:sp>
      <p:sp>
        <p:nvSpPr>
          <p:cNvPr id="70662" name="Oval 18">
            <a:extLst>
              <a:ext uri="{FF2B5EF4-FFF2-40B4-BE49-F238E27FC236}">
                <a16:creationId xmlns:a16="http://schemas.microsoft.com/office/drawing/2014/main" id="{0D655282-C1DF-46FA-AE6C-36021C32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1244600"/>
            <a:ext cx="655638" cy="655638"/>
          </a:xfrm>
          <a:prstGeom prst="ellipse">
            <a:avLst/>
          </a:prstGeom>
          <a:solidFill>
            <a:srgbClr val="E62949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s-CO" altLang="ko-KR">
              <a:solidFill>
                <a:srgbClr val="FFFFFF"/>
              </a:solidFill>
            </a:endParaRPr>
          </a:p>
        </p:txBody>
      </p:sp>
      <p:sp>
        <p:nvSpPr>
          <p:cNvPr id="32" name="Oval 19">
            <a:extLst>
              <a:ext uri="{FF2B5EF4-FFF2-40B4-BE49-F238E27FC236}">
                <a16:creationId xmlns:a16="http://schemas.microsoft.com/office/drawing/2014/main" id="{2A3A466A-1F80-4623-9554-A68FFB688D47}"/>
              </a:ext>
            </a:extLst>
          </p:cNvPr>
          <p:cNvSpPr/>
          <p:nvPr/>
        </p:nvSpPr>
        <p:spPr>
          <a:xfrm>
            <a:off x="1876425" y="3289300"/>
            <a:ext cx="655638" cy="6556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>
              <a:solidFill>
                <a:sysClr val="window" lastClr="FFFFFF"/>
              </a:solidFill>
            </a:endParaRPr>
          </a:p>
        </p:txBody>
      </p:sp>
      <p:sp>
        <p:nvSpPr>
          <p:cNvPr id="70664" name="Oval 20">
            <a:extLst>
              <a:ext uri="{FF2B5EF4-FFF2-40B4-BE49-F238E27FC236}">
                <a16:creationId xmlns:a16="http://schemas.microsoft.com/office/drawing/2014/main" id="{C24100C7-7272-4373-B6D3-E2430FA7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1824038"/>
            <a:ext cx="657225" cy="657225"/>
          </a:xfrm>
          <a:prstGeom prst="ellipse">
            <a:avLst/>
          </a:prstGeom>
          <a:solidFill>
            <a:srgbClr val="F07624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s-CO" altLang="ko-KR">
              <a:solidFill>
                <a:srgbClr val="FFFFFF"/>
              </a:solidFill>
            </a:endParaRPr>
          </a:p>
        </p:txBody>
      </p:sp>
      <p:grpSp>
        <p:nvGrpSpPr>
          <p:cNvPr id="70665" name="Group 37">
            <a:extLst>
              <a:ext uri="{FF2B5EF4-FFF2-40B4-BE49-F238E27FC236}">
                <a16:creationId xmlns:a16="http://schemas.microsoft.com/office/drawing/2014/main" id="{884F4F73-6421-4608-9110-A26C5326F74D}"/>
              </a:ext>
            </a:extLst>
          </p:cNvPr>
          <p:cNvGrpSpPr>
            <a:grpSpLocks/>
          </p:cNvGrpSpPr>
          <p:nvPr/>
        </p:nvGrpSpPr>
        <p:grpSpPr bwMode="auto">
          <a:xfrm>
            <a:off x="2847975" y="1055688"/>
            <a:ext cx="4895850" cy="709612"/>
            <a:chOff x="7164288" y="856926"/>
            <a:chExt cx="1439711" cy="708252"/>
          </a:xfrm>
        </p:grpSpPr>
        <p:sp>
          <p:nvSpPr>
            <p:cNvPr id="70679" name="TextBox 38">
              <a:extLst>
                <a:ext uri="{FF2B5EF4-FFF2-40B4-BE49-F238E27FC236}">
                  <a16:creationId xmlns:a16="http://schemas.microsoft.com/office/drawing/2014/main" id="{699AE59B-520D-41E2-8611-5128459CC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Lavado de activos</a:t>
              </a:r>
            </a:p>
          </p:txBody>
        </p:sp>
        <p:sp>
          <p:nvSpPr>
            <p:cNvPr id="70680" name="TextBox 39">
              <a:extLst>
                <a:ext uri="{FF2B5EF4-FFF2-40B4-BE49-F238E27FC236}">
                  <a16:creationId xmlns:a16="http://schemas.microsoft.com/office/drawing/2014/main" id="{01D9C222-C748-490E-A761-7CD3088A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1103513"/>
              <a:ext cx="1439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Revisar permanentemente la regulación, referentes internacionales y mejores prácticas de otros sectores frente al riesgo de LA/FT. </a:t>
              </a:r>
            </a:p>
          </p:txBody>
        </p:sp>
      </p:grpSp>
      <p:grpSp>
        <p:nvGrpSpPr>
          <p:cNvPr id="70666" name="Group 40">
            <a:extLst>
              <a:ext uri="{FF2B5EF4-FFF2-40B4-BE49-F238E27FC236}">
                <a16:creationId xmlns:a16="http://schemas.microsoft.com/office/drawing/2014/main" id="{E9E4F18D-FB7D-4270-93D7-98CA53225A23}"/>
              </a:ext>
            </a:extLst>
          </p:cNvPr>
          <p:cNvGrpSpPr>
            <a:grpSpLocks/>
          </p:cNvGrpSpPr>
          <p:nvPr/>
        </p:nvGrpSpPr>
        <p:grpSpPr bwMode="auto">
          <a:xfrm>
            <a:off x="3395663" y="2898775"/>
            <a:ext cx="4895850" cy="892175"/>
            <a:chOff x="7164288" y="856926"/>
            <a:chExt cx="1439711" cy="892918"/>
          </a:xfrm>
        </p:grpSpPr>
        <p:sp>
          <p:nvSpPr>
            <p:cNvPr id="70677" name="TextBox 41">
              <a:extLst>
                <a:ext uri="{FF2B5EF4-FFF2-40B4-BE49-F238E27FC236}">
                  <a16:creationId xmlns:a16="http://schemas.microsoft.com/office/drawing/2014/main" id="{9E5AB29D-5966-4BC4-8A60-FFD0BB043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Conocimiento</a:t>
              </a:r>
            </a:p>
          </p:txBody>
        </p:sp>
        <p:sp>
          <p:nvSpPr>
            <p:cNvPr id="70678" name="TextBox 42">
              <a:extLst>
                <a:ext uri="{FF2B5EF4-FFF2-40B4-BE49-F238E27FC236}">
                  <a16:creationId xmlns:a16="http://schemas.microsoft.com/office/drawing/2014/main" id="{264E6B75-CA1D-43EA-85DB-9D1CA1818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1103513"/>
              <a:ext cx="14397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Conocer a los asociados o demás partes interesadas significa comprender sus movimientos financieros, contactos, montos manejados, productos que maneja, entre otros.</a:t>
              </a:r>
            </a:p>
          </p:txBody>
        </p:sp>
      </p:grpSp>
      <p:grpSp>
        <p:nvGrpSpPr>
          <p:cNvPr id="70667" name="Group 43">
            <a:extLst>
              <a:ext uri="{FF2B5EF4-FFF2-40B4-BE49-F238E27FC236}">
                <a16:creationId xmlns:a16="http://schemas.microsoft.com/office/drawing/2014/main" id="{40ED7AE3-2B8F-4CBF-B524-05D21140A020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1873250"/>
            <a:ext cx="4895850" cy="893763"/>
            <a:chOff x="7164288" y="856926"/>
            <a:chExt cx="1439711" cy="892918"/>
          </a:xfrm>
        </p:grpSpPr>
        <p:sp>
          <p:nvSpPr>
            <p:cNvPr id="70675" name="TextBox 44">
              <a:extLst>
                <a:ext uri="{FF2B5EF4-FFF2-40B4-BE49-F238E27FC236}">
                  <a16:creationId xmlns:a16="http://schemas.microsoft.com/office/drawing/2014/main" id="{A033E211-4E66-4A75-84DF-9FA1D78B1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Generalidades</a:t>
              </a:r>
            </a:p>
          </p:txBody>
        </p:sp>
        <p:sp>
          <p:nvSpPr>
            <p:cNvPr id="70676" name="TextBox 45">
              <a:extLst>
                <a:ext uri="{FF2B5EF4-FFF2-40B4-BE49-F238E27FC236}">
                  <a16:creationId xmlns:a16="http://schemas.microsoft.com/office/drawing/2014/main" id="{324358F0-6DB1-441A-90CC-2D1F899BD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1103513"/>
              <a:ext cx="14397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Las organizaciones delictivas dedicadas al lavado de activos, involucran sin ningún escrúpulo a mujeres y niños con el único fin de obtener directa o indirectamente un beneficio económico. </a:t>
              </a:r>
            </a:p>
          </p:txBody>
        </p:sp>
      </p:grpSp>
      <p:sp>
        <p:nvSpPr>
          <p:cNvPr id="70668" name="TextBox 50">
            <a:extLst>
              <a:ext uri="{FF2B5EF4-FFF2-40B4-BE49-F238E27FC236}">
                <a16:creationId xmlns:a16="http://schemas.microsoft.com/office/drawing/2014/main" id="{A3D2DBF3-3BD4-409F-9CD6-FE98C738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417638"/>
            <a:ext cx="471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rgbClr val="FFFFFF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669" name="TextBox 51">
            <a:extLst>
              <a:ext uri="{FF2B5EF4-FFF2-40B4-BE49-F238E27FC236}">
                <a16:creationId xmlns:a16="http://schemas.microsoft.com/office/drawing/2014/main" id="{191705CD-1518-4DC9-91A0-6188DF88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1998663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rgbClr val="FFFFFF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670" name="TextBox 52">
            <a:extLst>
              <a:ext uri="{FF2B5EF4-FFF2-40B4-BE49-F238E27FC236}">
                <a16:creationId xmlns:a16="http://schemas.microsoft.com/office/drawing/2014/main" id="{C77501D2-F8DA-40F4-B6D1-112C3211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932113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rgbClr val="FFFFFF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0671" name="TextBox 53">
            <a:extLst>
              <a:ext uri="{FF2B5EF4-FFF2-40B4-BE49-F238E27FC236}">
                <a16:creationId xmlns:a16="http://schemas.microsoft.com/office/drawing/2014/main" id="{2EA32D8F-305B-4BAC-AA96-8F36E61E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468688"/>
            <a:ext cx="471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CO" altLang="ko-KR" sz="2000" b="1">
                <a:solidFill>
                  <a:srgbClr val="FFFFFF"/>
                </a:solidFill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70672" name="Group 40">
            <a:extLst>
              <a:ext uri="{FF2B5EF4-FFF2-40B4-BE49-F238E27FC236}">
                <a16:creationId xmlns:a16="http://schemas.microsoft.com/office/drawing/2014/main" id="{9603DB83-9662-4A08-8F35-73FEA65BD645}"/>
              </a:ext>
            </a:extLst>
          </p:cNvPr>
          <p:cNvGrpSpPr>
            <a:grpSpLocks/>
          </p:cNvGrpSpPr>
          <p:nvPr/>
        </p:nvGrpSpPr>
        <p:grpSpPr bwMode="auto">
          <a:xfrm>
            <a:off x="2847975" y="3941763"/>
            <a:ext cx="5324475" cy="708025"/>
            <a:chOff x="7164288" y="856926"/>
            <a:chExt cx="1565554" cy="708252"/>
          </a:xfrm>
        </p:grpSpPr>
        <p:sp>
          <p:nvSpPr>
            <p:cNvPr id="70673" name="TextBox 41">
              <a:extLst>
                <a:ext uri="{FF2B5EF4-FFF2-40B4-BE49-F238E27FC236}">
                  <a16:creationId xmlns:a16="http://schemas.microsoft.com/office/drawing/2014/main" id="{FDA1A4C9-9229-4E46-AABC-A1FC5EE45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 b="1">
                  <a:solidFill>
                    <a:srgbClr val="404040"/>
                  </a:solidFill>
                  <a:cs typeface="Arial" panose="020B0604020202020204" pitchFamily="34" charset="0"/>
                </a:rPr>
                <a:t>Conciencia</a:t>
              </a:r>
            </a:p>
          </p:txBody>
        </p:sp>
        <p:sp>
          <p:nvSpPr>
            <p:cNvPr id="70674" name="TextBox 42">
              <a:extLst>
                <a:ext uri="{FF2B5EF4-FFF2-40B4-BE49-F238E27FC236}">
                  <a16:creationId xmlns:a16="http://schemas.microsoft.com/office/drawing/2014/main" id="{E2E3D4C8-30C8-4080-B47C-1CB22FBBA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1103513"/>
              <a:ext cx="156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rgbClr val="404040"/>
                  </a:solidFill>
                  <a:cs typeface="Arial" panose="020B0604020202020204" pitchFamily="34" charset="0"/>
                </a:rPr>
                <a:t>La prevención del riesgo de LA/FT, no es una responsabilidad exclusiva del Oficial de Cumplimiento, si no, de todos los colaboradores en COSMEPOP.  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D95B-0472-48D2-9BDD-6336C0B3BD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724275"/>
            <a:ext cx="9144000" cy="287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ko-K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6CF869-4FA3-4AFA-87FE-21CA22768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076575"/>
            <a:ext cx="9144000" cy="574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dirty="0"/>
              <a:t>GRACIAS</a:t>
            </a:r>
            <a:endParaRPr lang="en-US" dirty="0"/>
          </a:p>
        </p:txBody>
      </p:sp>
      <p:sp>
        <p:nvSpPr>
          <p:cNvPr id="2" name="Nube 1">
            <a:extLst>
              <a:ext uri="{FF2B5EF4-FFF2-40B4-BE49-F238E27FC236}">
                <a16:creationId xmlns:a16="http://schemas.microsoft.com/office/drawing/2014/main" id="{EC81F9DA-42E7-467C-8C50-0F467AC64CD2}"/>
              </a:ext>
            </a:extLst>
          </p:cNvPr>
          <p:cNvSpPr/>
          <p:nvPr/>
        </p:nvSpPr>
        <p:spPr>
          <a:xfrm>
            <a:off x="6588125" y="1779588"/>
            <a:ext cx="2160588" cy="93662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C7CF3CF2-C12A-45F4-8BAB-C552D1485DED}"/>
              </a:ext>
            </a:extLst>
          </p:cNvPr>
          <p:cNvSpPr/>
          <p:nvPr/>
        </p:nvSpPr>
        <p:spPr>
          <a:xfrm>
            <a:off x="323850" y="2859088"/>
            <a:ext cx="1223963" cy="69373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B6A49EC0-3135-4645-9FA5-2953291C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1981200" cy="7318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50EA7B7E-6059-451C-8EC3-69A5EED9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755650"/>
            <a:ext cx="1981201" cy="73183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27D0D109-C194-4502-9536-4A6DF58D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1501775"/>
            <a:ext cx="1981201" cy="7318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566A5F6E-8472-4A24-AED8-3B709883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251075"/>
            <a:ext cx="1981201" cy="731838"/>
          </a:xfrm>
          <a:prstGeom prst="rect">
            <a:avLst/>
          </a:prstGeom>
          <a:solidFill>
            <a:srgbClr val="81D55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ectangle 8">
            <a:extLst>
              <a:ext uri="{FF2B5EF4-FFF2-40B4-BE49-F238E27FC236}">
                <a16:creationId xmlns:a16="http://schemas.microsoft.com/office/drawing/2014/main" id="{68421601-1863-4320-87F5-76199E34BDB4}"/>
              </a:ext>
            </a:extLst>
          </p:cNvPr>
          <p:cNvSpPr/>
          <p:nvPr/>
        </p:nvSpPr>
        <p:spPr>
          <a:xfrm>
            <a:off x="-1588" y="3008313"/>
            <a:ext cx="1981201" cy="731837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E1C2B86E-1AB4-4B22-9DF6-7B9D2238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-80963"/>
            <a:ext cx="601663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3560" name="TextBox 11">
            <a:extLst>
              <a:ext uri="{FF2B5EF4-FFF2-40B4-BE49-F238E27FC236}">
                <a16:creationId xmlns:a16="http://schemas.microsoft.com/office/drawing/2014/main" id="{AD7AEB19-C560-435F-9853-A389CAF1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00025"/>
            <a:ext cx="119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Sistema</a:t>
            </a:r>
          </a:p>
        </p:txBody>
      </p:sp>
      <p:sp>
        <p:nvSpPr>
          <p:cNvPr id="23561" name="TextBox 12">
            <a:extLst>
              <a:ext uri="{FF2B5EF4-FFF2-40B4-BE49-F238E27FC236}">
                <a16:creationId xmlns:a16="http://schemas.microsoft.com/office/drawing/2014/main" id="{CEC685B7-E101-4BB0-8C3E-C55D9C89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11200"/>
            <a:ext cx="60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562" name="TextBox 13">
            <a:extLst>
              <a:ext uri="{FF2B5EF4-FFF2-40B4-BE49-F238E27FC236}">
                <a16:creationId xmlns:a16="http://schemas.microsoft.com/office/drawing/2014/main" id="{3CBDC485-8CC3-483F-8332-75C43FDC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968375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Administración</a:t>
            </a:r>
          </a:p>
        </p:txBody>
      </p:sp>
      <p:sp>
        <p:nvSpPr>
          <p:cNvPr id="23563" name="TextBox 14">
            <a:extLst>
              <a:ext uri="{FF2B5EF4-FFF2-40B4-BE49-F238E27FC236}">
                <a16:creationId xmlns:a16="http://schemas.microsoft.com/office/drawing/2014/main" id="{4277D38D-611D-4B26-98F6-BAEFC1F1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425575"/>
            <a:ext cx="60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23564" name="TextBox 15">
            <a:extLst>
              <a:ext uri="{FF2B5EF4-FFF2-40B4-BE49-F238E27FC236}">
                <a16:creationId xmlns:a16="http://schemas.microsoft.com/office/drawing/2014/main" id="{BAE3879B-8718-44F4-98B8-FD872491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73238"/>
            <a:ext cx="1193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Riesgos</a:t>
            </a:r>
          </a:p>
        </p:txBody>
      </p:sp>
      <p:sp>
        <p:nvSpPr>
          <p:cNvPr id="23565" name="TextBox 16">
            <a:extLst>
              <a:ext uri="{FF2B5EF4-FFF2-40B4-BE49-F238E27FC236}">
                <a16:creationId xmlns:a16="http://schemas.microsoft.com/office/drawing/2014/main" id="{3A46AC17-45B8-4BC3-A38C-6FFD560F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233613"/>
            <a:ext cx="60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L</a:t>
            </a:r>
          </a:p>
        </p:txBody>
      </p:sp>
      <p:sp>
        <p:nvSpPr>
          <p:cNvPr id="23566" name="TextBox 17">
            <a:extLst>
              <a:ext uri="{FF2B5EF4-FFF2-40B4-BE49-F238E27FC236}">
                <a16:creationId xmlns:a16="http://schemas.microsoft.com/office/drawing/2014/main" id="{6B355D5E-9848-41F7-9E43-238636B4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457450"/>
            <a:ext cx="119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Lavado</a:t>
            </a:r>
          </a:p>
        </p:txBody>
      </p:sp>
      <p:sp>
        <p:nvSpPr>
          <p:cNvPr id="23567" name="TextBox 18">
            <a:extLst>
              <a:ext uri="{FF2B5EF4-FFF2-40B4-BE49-F238E27FC236}">
                <a16:creationId xmlns:a16="http://schemas.microsoft.com/office/drawing/2014/main" id="{DE1917BF-4905-47B1-91F1-7E33AA78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992438"/>
            <a:ext cx="60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568" name="Rectangle 20">
            <a:extLst>
              <a:ext uri="{FF2B5EF4-FFF2-40B4-BE49-F238E27FC236}">
                <a16:creationId xmlns:a16="http://schemas.microsoft.com/office/drawing/2014/main" id="{48F02874-F990-4F48-A2BD-FF274C7B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-4763"/>
            <a:ext cx="7162800" cy="731838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TextBox 25">
            <a:extLst>
              <a:ext uri="{FF2B5EF4-FFF2-40B4-BE49-F238E27FC236}">
                <a16:creationId xmlns:a16="http://schemas.microsoft.com/office/drawing/2014/main" id="{06BB11C5-F8FA-4658-A00D-D4C02652DFED}"/>
              </a:ext>
            </a:extLst>
          </p:cNvPr>
          <p:cNvSpPr txBox="1"/>
          <p:nvPr/>
        </p:nvSpPr>
        <p:spPr>
          <a:xfrm>
            <a:off x="2032000" y="69850"/>
            <a:ext cx="6889750" cy="5857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Conjunto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de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partes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y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elementos organizados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y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relacionados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que tiene como objetivo prevenir el lavado de activos y la financiación del terrorismo.</a:t>
            </a:r>
          </a:p>
        </p:txBody>
      </p:sp>
      <p:sp>
        <p:nvSpPr>
          <p:cNvPr id="23570" name="Rectangle 8">
            <a:extLst>
              <a:ext uri="{FF2B5EF4-FFF2-40B4-BE49-F238E27FC236}">
                <a16:creationId xmlns:a16="http://schemas.microsoft.com/office/drawing/2014/main" id="{0AC93F86-17E3-419F-86B6-71A1E39B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3757613"/>
            <a:ext cx="1981201" cy="730250"/>
          </a:xfrm>
          <a:prstGeom prst="rect">
            <a:avLst/>
          </a:prstGeom>
          <a:solidFill>
            <a:srgbClr val="AA72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1" name="Rectangle 8">
            <a:extLst>
              <a:ext uri="{FF2B5EF4-FFF2-40B4-BE49-F238E27FC236}">
                <a16:creationId xmlns:a16="http://schemas.microsoft.com/office/drawing/2014/main" id="{D4EB55F1-60F5-44E7-B6E5-04A27CF5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4513263"/>
            <a:ext cx="1981201" cy="731837"/>
          </a:xfrm>
          <a:prstGeom prst="rect">
            <a:avLst/>
          </a:prstGeom>
          <a:solidFill>
            <a:srgbClr val="2B7BD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2" name="Rectangle 20">
            <a:extLst>
              <a:ext uri="{FF2B5EF4-FFF2-40B4-BE49-F238E27FC236}">
                <a16:creationId xmlns:a16="http://schemas.microsoft.com/office/drawing/2014/main" id="{B9ADEAF1-364F-4ABC-9D01-B4646FA3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44538"/>
            <a:ext cx="7162800" cy="731837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3" name="Rectangle 20">
            <a:extLst>
              <a:ext uri="{FF2B5EF4-FFF2-40B4-BE49-F238E27FC236}">
                <a16:creationId xmlns:a16="http://schemas.microsoft.com/office/drawing/2014/main" id="{51214BE8-575A-41F4-A3EE-4CBDA3E1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490663"/>
            <a:ext cx="7162800" cy="731837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4" name="Rectangle 20">
            <a:extLst>
              <a:ext uri="{FF2B5EF4-FFF2-40B4-BE49-F238E27FC236}">
                <a16:creationId xmlns:a16="http://schemas.microsoft.com/office/drawing/2014/main" id="{2320DAD7-77F8-47CA-BCFA-22988BA6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33613"/>
            <a:ext cx="7162800" cy="730250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2B73D014-E961-443E-BD5E-93B79DFF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94025"/>
            <a:ext cx="7162800" cy="731838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6" name="Rectangle 20">
            <a:extLst>
              <a:ext uri="{FF2B5EF4-FFF2-40B4-BE49-F238E27FC236}">
                <a16:creationId xmlns:a16="http://schemas.microsoft.com/office/drawing/2014/main" id="{10C9BEF1-A687-403A-A420-B28F456C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49675"/>
            <a:ext cx="7162800" cy="1495425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F2F2F2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endParaRPr lang="es-CO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77" name="TextBox 18">
            <a:extLst>
              <a:ext uri="{FF2B5EF4-FFF2-40B4-BE49-F238E27FC236}">
                <a16:creationId xmlns:a16="http://schemas.microsoft.com/office/drawing/2014/main" id="{4A9DB745-A1AE-4785-8DA0-A8B7C8A1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733800"/>
            <a:ext cx="60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23578" name="TextBox 18">
            <a:extLst>
              <a:ext uri="{FF2B5EF4-FFF2-40B4-BE49-F238E27FC236}">
                <a16:creationId xmlns:a16="http://schemas.microsoft.com/office/drawing/2014/main" id="{BAA3D932-43FA-4038-8F07-10E70A90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400550"/>
            <a:ext cx="60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0" hangingPunct="1"/>
            <a:r>
              <a:rPr lang="es-CO" altLang="en-US" sz="4800" b="1">
                <a:solidFill>
                  <a:srgbClr val="FFFFFF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23579" name="TextBox 17">
            <a:extLst>
              <a:ext uri="{FF2B5EF4-FFF2-40B4-BE49-F238E27FC236}">
                <a16:creationId xmlns:a16="http://schemas.microsoft.com/office/drawing/2014/main" id="{9CDB01A9-B4E0-4F72-B045-26C7CC94E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146425"/>
            <a:ext cx="119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Activos</a:t>
            </a:r>
          </a:p>
        </p:txBody>
      </p:sp>
      <p:sp>
        <p:nvSpPr>
          <p:cNvPr id="23580" name="TextBox 17">
            <a:extLst>
              <a:ext uri="{FF2B5EF4-FFF2-40B4-BE49-F238E27FC236}">
                <a16:creationId xmlns:a16="http://schemas.microsoft.com/office/drawing/2014/main" id="{43FDEA7E-415C-45BE-BEB9-6287BBE4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3979863"/>
            <a:ext cx="134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Financiación</a:t>
            </a:r>
          </a:p>
        </p:txBody>
      </p:sp>
      <p:sp>
        <p:nvSpPr>
          <p:cNvPr id="23581" name="TextBox 17">
            <a:extLst>
              <a:ext uri="{FF2B5EF4-FFF2-40B4-BE49-F238E27FC236}">
                <a16:creationId xmlns:a16="http://schemas.microsoft.com/office/drawing/2014/main" id="{80C12664-FCCF-4D68-8EDE-5F5DE4A5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4710113"/>
            <a:ext cx="134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latinLnBrk="0" hangingPunct="1"/>
            <a:r>
              <a:rPr lang="es-CO" altLang="en-US" sz="1600">
                <a:solidFill>
                  <a:srgbClr val="FFFFFF"/>
                </a:solidFill>
                <a:latin typeface="Calibri" panose="020F0502020204030204" pitchFamily="34" charset="0"/>
              </a:rPr>
              <a:t>Terrorismo</a:t>
            </a:r>
          </a:p>
        </p:txBody>
      </p:sp>
      <p:sp>
        <p:nvSpPr>
          <p:cNvPr id="126" name="TextBox 25">
            <a:extLst>
              <a:ext uri="{FF2B5EF4-FFF2-40B4-BE49-F238E27FC236}">
                <a16:creationId xmlns:a16="http://schemas.microsoft.com/office/drawing/2014/main" id="{C2F7B03A-4177-4416-AC08-3E1326D4D2B8}"/>
              </a:ext>
            </a:extLst>
          </p:cNvPr>
          <p:cNvSpPr txBox="1"/>
          <p:nvPr/>
        </p:nvSpPr>
        <p:spPr>
          <a:xfrm>
            <a:off x="2032000" y="687388"/>
            <a:ext cx="6889750" cy="830262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Es el proceso de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planificar, organizar, dirigir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y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controlar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las actividades de la organización para prevenir el lavado de activos y la financiación del terrorismo.</a:t>
            </a:r>
          </a:p>
        </p:txBody>
      </p:sp>
      <p:sp>
        <p:nvSpPr>
          <p:cNvPr id="127" name="TextBox 25">
            <a:extLst>
              <a:ext uri="{FF2B5EF4-FFF2-40B4-BE49-F238E27FC236}">
                <a16:creationId xmlns:a16="http://schemas.microsoft.com/office/drawing/2014/main" id="{454C0AA1-1E44-4EB4-B099-7D54BFFEC3F8}"/>
              </a:ext>
            </a:extLst>
          </p:cNvPr>
          <p:cNvSpPr txBox="1"/>
          <p:nvPr/>
        </p:nvSpPr>
        <p:spPr>
          <a:xfrm>
            <a:off x="2032000" y="2312988"/>
            <a:ext cx="688975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Es el proceso mediante el cual las organizaciones criminales buscan dar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apariencia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de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legalidad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 los recursos provenientes de sus actividades ilícitas </a:t>
            </a:r>
          </a:p>
        </p:txBody>
      </p:sp>
      <p:sp>
        <p:nvSpPr>
          <p:cNvPr id="128" name="TextBox 25">
            <a:extLst>
              <a:ext uri="{FF2B5EF4-FFF2-40B4-BE49-F238E27FC236}">
                <a16:creationId xmlns:a16="http://schemas.microsoft.com/office/drawing/2014/main" id="{2EF2340F-5666-4B80-BBCD-6823F053C31B}"/>
              </a:ext>
            </a:extLst>
          </p:cNvPr>
          <p:cNvSpPr txBox="1"/>
          <p:nvPr/>
        </p:nvSpPr>
        <p:spPr>
          <a:xfrm>
            <a:off x="2032000" y="1514475"/>
            <a:ext cx="7004050" cy="5857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Es la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posibilidad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de que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ocurra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evento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impedimento, obstáculo, problema u oportunidad, lo que puede incidir en los logros u objetivos de la organización</a:t>
            </a:r>
          </a:p>
        </p:txBody>
      </p:sp>
      <p:sp>
        <p:nvSpPr>
          <p:cNvPr id="129" name="TextBox 25">
            <a:extLst>
              <a:ext uri="{FF2B5EF4-FFF2-40B4-BE49-F238E27FC236}">
                <a16:creationId xmlns:a16="http://schemas.microsoft.com/office/drawing/2014/main" id="{ACAB6B68-EE16-4011-92DF-5F0AEF840024}"/>
              </a:ext>
            </a:extLst>
          </p:cNvPr>
          <p:cNvSpPr txBox="1"/>
          <p:nvPr/>
        </p:nvSpPr>
        <p:spPr>
          <a:xfrm>
            <a:off x="2032000" y="3049588"/>
            <a:ext cx="688975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Son los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bienes, derechos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y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recursos económicos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que dispone o dispondrá una persona natural o jurídica que genera un beneficio futuro.</a:t>
            </a:r>
          </a:p>
        </p:txBody>
      </p:sp>
      <p:sp>
        <p:nvSpPr>
          <p:cNvPr id="130" name="TextBox 25">
            <a:extLst>
              <a:ext uri="{FF2B5EF4-FFF2-40B4-BE49-F238E27FC236}">
                <a16:creationId xmlns:a16="http://schemas.microsoft.com/office/drawing/2014/main" id="{CD43D0FD-20CC-4081-A4B3-E669A1E2428C}"/>
              </a:ext>
            </a:extLst>
          </p:cNvPr>
          <p:cNvSpPr txBox="1"/>
          <p:nvPr/>
        </p:nvSpPr>
        <p:spPr>
          <a:xfrm>
            <a:off x="1982788" y="4060825"/>
            <a:ext cx="6891337" cy="83185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La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colecta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o las provisiones de fondos por cualquier medio,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directo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indirecto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con la intención, o en el entendimiento de que los mismos serán usados en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actos terroristas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 para financiar grupos terroristas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7F72334-24D0-44ED-A1A2-2C22EFEE4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181" t="22846" r="39562" b="21757"/>
          <a:stretch/>
        </p:blipFill>
        <p:spPr>
          <a:xfrm>
            <a:off x="4572000" y="1641475"/>
            <a:ext cx="3338513" cy="242252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AF59B-FD22-46EF-A05F-51ECBAE38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097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altLang="ko-KR" dirty="0"/>
              <a:t>Noticias </a:t>
            </a:r>
            <a:endParaRPr lang="ko-KR" altLang="en-US" dirty="0"/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id="{A3934740-2E61-44E9-95F5-2FBB4FFBF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0" y="757238"/>
            <a:ext cx="91440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MX" altLang="ko-KR" b="1">
                <a:solidFill>
                  <a:srgbClr val="FF0000"/>
                </a:solidFill>
              </a:rPr>
              <a:t>ÚLTIMA HORA </a:t>
            </a:r>
            <a:endParaRPr lang="en-US" altLang="ko-KR" b="1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A9C864-1564-4355-8310-0AF396697F0E}"/>
              </a:ext>
            </a:extLst>
          </p:cNvPr>
          <p:cNvSpPr/>
          <p:nvPr/>
        </p:nvSpPr>
        <p:spPr>
          <a:xfrm>
            <a:off x="3838575" y="2319338"/>
            <a:ext cx="1223963" cy="1225550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Block Arc 14">
            <a:extLst>
              <a:ext uri="{FF2B5EF4-FFF2-40B4-BE49-F238E27FC236}">
                <a16:creationId xmlns:a16="http://schemas.microsoft.com/office/drawing/2014/main" id="{0CF1C1D2-17AE-44AF-9C6D-2719C27B28C8}"/>
              </a:ext>
            </a:extLst>
          </p:cNvPr>
          <p:cNvSpPr/>
          <p:nvPr/>
        </p:nvSpPr>
        <p:spPr>
          <a:xfrm rot="16200000">
            <a:off x="4191001" y="2500312"/>
            <a:ext cx="519112" cy="51911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B0CC4765-9375-4DCE-9452-5AFE1537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2987675"/>
            <a:ext cx="112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NOTICIAS NACIONAL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1A24C-FF8F-4B63-9B86-621BBC808B57}"/>
              </a:ext>
            </a:extLst>
          </p:cNvPr>
          <p:cNvSpPr txBox="1"/>
          <p:nvPr/>
        </p:nvSpPr>
        <p:spPr>
          <a:xfrm>
            <a:off x="468313" y="1282700"/>
            <a:ext cx="3505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¿Qué es el Lavado de Activos?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sz="1200" b="1" dirty="0">
              <a:solidFill>
                <a:schemeClr val="accent1"/>
              </a:solidFill>
              <a:latin typeface="+mn-lt"/>
              <a:ea typeface="+mn-ea"/>
              <a:cs typeface="Arial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Es básicamente la modalidad mediante la cual </a:t>
            </a:r>
            <a:r>
              <a:rPr lang="es-C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las organizaciones criminales  tratan de dar apariencia de </a:t>
            </a:r>
            <a:r>
              <a:rPr lang="es-CO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“legalidad” </a:t>
            </a:r>
            <a:r>
              <a:rPr lang="es-C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a recursos de origen ilícito</a:t>
            </a: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B9971-95CB-412D-B863-C87F82AE76A5}"/>
              </a:ext>
            </a:extLst>
          </p:cNvPr>
          <p:cNvSpPr txBox="1"/>
          <p:nvPr/>
        </p:nvSpPr>
        <p:spPr>
          <a:xfrm>
            <a:off x="573088" y="3351213"/>
            <a:ext cx="28384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El lavado de activos está </a:t>
            </a:r>
            <a:r>
              <a:rPr lang="es-CO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orientado al secreto</a:t>
            </a:r>
            <a:r>
              <a:rPr lang="es-CO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el cual dificulta el análisis económico, ya que los </a:t>
            </a:r>
            <a:r>
              <a:rPr lang="es-CO" altLang="ko-KR" sz="1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rPr>
              <a:t>lavadores de activos utilizan diferentes sectores de la economía y tipos de operaciones para encubrir sus ganancias ilícitas</a:t>
            </a:r>
            <a:r>
              <a:rPr lang="es-CO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182A19-030D-4C45-9678-8A8200A0B409}"/>
              </a:ext>
            </a:extLst>
          </p:cNvPr>
          <p:cNvSpPr txBox="1"/>
          <p:nvPr/>
        </p:nvSpPr>
        <p:spPr>
          <a:xfrm>
            <a:off x="635000" y="2982913"/>
            <a:ext cx="27765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Problemática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180CB4-BD08-4F23-8122-17DDFF5709D4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E6AC1CF8-BE0C-4095-88CB-712F76CAA605}"/>
              </a:ext>
            </a:extLst>
          </p:cNvPr>
          <p:cNvSpPr/>
          <p:nvPr/>
        </p:nvSpPr>
        <p:spPr>
          <a:xfrm>
            <a:off x="0" y="1347788"/>
            <a:ext cx="9144000" cy="3455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996B3C08-C624-48BE-90AD-D3F5746CDE90}"/>
              </a:ext>
            </a:extLst>
          </p:cNvPr>
          <p:cNvSpPr/>
          <p:nvPr/>
        </p:nvSpPr>
        <p:spPr>
          <a:xfrm>
            <a:off x="1320069" y="887776"/>
            <a:ext cx="2880320" cy="1728192"/>
          </a:xfrm>
          <a:prstGeom prst="roundRect">
            <a:avLst>
              <a:gd name="adj" fmla="val 34705"/>
            </a:avLst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434907-C7F0-42B1-80EB-735612BCE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8" t="26578" r="48531" b="48813"/>
          <a:stretch/>
        </p:blipFill>
        <p:spPr>
          <a:xfrm>
            <a:off x="1677228" y="1136531"/>
            <a:ext cx="2166001" cy="123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223514A-D0AD-4182-B890-0814E6E2600E}"/>
              </a:ext>
            </a:extLst>
          </p:cNvPr>
          <p:cNvSpPr/>
          <p:nvPr/>
        </p:nvSpPr>
        <p:spPr>
          <a:xfrm>
            <a:off x="4932040" y="887776"/>
            <a:ext cx="2880320" cy="1728192"/>
          </a:xfrm>
          <a:prstGeom prst="roundRect">
            <a:avLst>
              <a:gd name="adj" fmla="val 34705"/>
            </a:avLst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EA7D495-2EE2-4B21-B0D0-B49E84FEEE15}"/>
              </a:ext>
            </a:extLst>
          </p:cNvPr>
          <p:cNvSpPr/>
          <p:nvPr/>
        </p:nvSpPr>
        <p:spPr>
          <a:xfrm>
            <a:off x="4932040" y="3003798"/>
            <a:ext cx="2880320" cy="1728192"/>
          </a:xfrm>
          <a:prstGeom prst="roundRect">
            <a:avLst>
              <a:gd name="adj" fmla="val 34705"/>
            </a:avLst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6589A3A0-BB3A-4730-B65F-A3989073C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Etapas del Lavado de Activos</a:t>
            </a:r>
            <a:endParaRPr lang="en-US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2AD6C03-7227-4358-89EC-C394303A4D0C}"/>
              </a:ext>
            </a:extLst>
          </p:cNvPr>
          <p:cNvSpPr/>
          <p:nvPr/>
        </p:nvSpPr>
        <p:spPr>
          <a:xfrm>
            <a:off x="1320068" y="3003798"/>
            <a:ext cx="2880320" cy="1728192"/>
          </a:xfrm>
          <a:prstGeom prst="roundRect">
            <a:avLst>
              <a:gd name="adj" fmla="val 34705"/>
            </a:avLst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17" name="Imagen 10">
            <a:extLst>
              <a:ext uri="{FF2B5EF4-FFF2-40B4-BE49-F238E27FC236}">
                <a16:creationId xmlns:a16="http://schemas.microsoft.com/office/drawing/2014/main" id="{7A02BC45-803D-4BA0-9F28-BC1F89E6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5" t="50984" r="14027" b="21454"/>
          <a:stretch>
            <a:fillRect/>
          </a:stretch>
        </p:blipFill>
        <p:spPr bwMode="auto">
          <a:xfrm>
            <a:off x="5189538" y="3148013"/>
            <a:ext cx="23653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Imagen 12">
            <a:extLst>
              <a:ext uri="{FF2B5EF4-FFF2-40B4-BE49-F238E27FC236}">
                <a16:creationId xmlns:a16="http://schemas.microsoft.com/office/drawing/2014/main" id="{4BB0D926-809B-400F-9BD6-8BB4A45D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t="47250" r="47977" b="25186"/>
          <a:stretch>
            <a:fillRect/>
          </a:stretch>
        </p:blipFill>
        <p:spPr bwMode="auto">
          <a:xfrm>
            <a:off x="1539875" y="3103563"/>
            <a:ext cx="24399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" descr="Related image">
            <a:extLst>
              <a:ext uri="{FF2B5EF4-FFF2-40B4-BE49-F238E27FC236}">
                <a16:creationId xmlns:a16="http://schemas.microsoft.com/office/drawing/2014/main" id="{E8F9D5EE-CC23-4EF1-9EC6-B04F9D22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12825"/>
            <a:ext cx="1727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Imagen 15">
            <a:extLst>
              <a:ext uri="{FF2B5EF4-FFF2-40B4-BE49-F238E27FC236}">
                <a16:creationId xmlns:a16="http://schemas.microsoft.com/office/drawing/2014/main" id="{BEF014B4-E829-415C-B2D5-7F2584BDB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8" b="16573"/>
          <a:stretch>
            <a:fillRect/>
          </a:stretch>
        </p:blipFill>
        <p:spPr bwMode="auto">
          <a:xfrm>
            <a:off x="5240338" y="2235200"/>
            <a:ext cx="1312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CEEA2695-A34B-4545-8922-9D17DF7F0971}"/>
              </a:ext>
            </a:extLst>
          </p:cNvPr>
          <p:cNvSpPr/>
          <p:nvPr/>
        </p:nvSpPr>
        <p:spPr>
          <a:xfrm>
            <a:off x="4376738" y="1368425"/>
            <a:ext cx="360362" cy="482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echa derecha 19">
            <a:extLst>
              <a:ext uri="{FF2B5EF4-FFF2-40B4-BE49-F238E27FC236}">
                <a16:creationId xmlns:a16="http://schemas.microsoft.com/office/drawing/2014/main" id="{982691EE-D2F5-4270-9FAC-5C9EF3F6DA2B}"/>
              </a:ext>
            </a:extLst>
          </p:cNvPr>
          <p:cNvSpPr/>
          <p:nvPr/>
        </p:nvSpPr>
        <p:spPr>
          <a:xfrm rot="10800000">
            <a:off x="4300538" y="3808413"/>
            <a:ext cx="360362" cy="482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2A385C95-B021-428D-AAB5-B9D48F80BAC5}"/>
              </a:ext>
            </a:extLst>
          </p:cNvPr>
          <p:cNvSpPr/>
          <p:nvPr/>
        </p:nvSpPr>
        <p:spPr>
          <a:xfrm rot="5400000">
            <a:off x="6088063" y="2625725"/>
            <a:ext cx="360362" cy="4841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24" name="CuadroTexto 18">
            <a:extLst>
              <a:ext uri="{FF2B5EF4-FFF2-40B4-BE49-F238E27FC236}">
                <a16:creationId xmlns:a16="http://schemas.microsoft.com/office/drawing/2014/main" id="{68786AEA-0186-463D-95AC-35E392BD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2347913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400" i="1">
                <a:solidFill>
                  <a:schemeClr val="bg1"/>
                </a:solidFill>
              </a:rPr>
              <a:t>Colocación</a:t>
            </a:r>
            <a:endParaRPr lang="en-US" altLang="en-US" sz="1400" i="1">
              <a:solidFill>
                <a:schemeClr val="bg1"/>
              </a:solidFill>
            </a:endParaRPr>
          </a:p>
        </p:txBody>
      </p:sp>
      <p:sp>
        <p:nvSpPr>
          <p:cNvPr id="25625" name="CuadroTexto 22">
            <a:extLst>
              <a:ext uri="{FF2B5EF4-FFF2-40B4-BE49-F238E27FC236}">
                <a16:creationId xmlns:a16="http://schemas.microsoft.com/office/drawing/2014/main" id="{3CF61C63-6981-494E-9106-92EBFE34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2659063"/>
            <a:ext cx="123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400" i="1">
                <a:solidFill>
                  <a:schemeClr val="bg1"/>
                </a:solidFill>
              </a:rPr>
              <a:t>Ocultamiento</a:t>
            </a:r>
            <a:endParaRPr lang="en-US" altLang="en-US" sz="1400" i="1">
              <a:solidFill>
                <a:schemeClr val="bg1"/>
              </a:solidFill>
            </a:endParaRPr>
          </a:p>
        </p:txBody>
      </p:sp>
      <p:sp>
        <p:nvSpPr>
          <p:cNvPr id="25626" name="CuadroTexto 23">
            <a:extLst>
              <a:ext uri="{FF2B5EF4-FFF2-40B4-BE49-F238E27FC236}">
                <a16:creationId xmlns:a16="http://schemas.microsoft.com/office/drawing/2014/main" id="{C5AD6A6A-0A52-40F9-B59B-AC822AC8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4503738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s-MX" altLang="en-US" sz="1400" i="1">
                <a:solidFill>
                  <a:schemeClr val="bg1"/>
                </a:solidFill>
              </a:rPr>
              <a:t>Integración</a:t>
            </a:r>
            <a:endParaRPr lang="en-US" altLang="en-US" sz="1400" i="1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140A80-6FCC-4EF4-81EA-8335B1CA87D7}"/>
              </a:ext>
            </a:extLst>
          </p:cNvPr>
          <p:cNvSpPr txBox="1"/>
          <p:nvPr/>
        </p:nvSpPr>
        <p:spPr>
          <a:xfrm>
            <a:off x="25400" y="4889500"/>
            <a:ext cx="42751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Oficina de las Naciones Unidas contra la Droga y el Delito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FD9A8-992C-44AE-AB44-F44D367DE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38" y="3049588"/>
            <a:ext cx="4895850" cy="576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GENERALIDADES</a:t>
            </a:r>
          </a:p>
        </p:txBody>
      </p:sp>
      <p:sp>
        <p:nvSpPr>
          <p:cNvPr id="26627" name="Marcador de texto 3">
            <a:extLst>
              <a:ext uri="{FF2B5EF4-FFF2-40B4-BE49-F238E27FC236}">
                <a16:creationId xmlns:a16="http://schemas.microsoft.com/office/drawing/2014/main" id="{07134D76-A119-4830-A52B-9D19A71B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116138" y="3625850"/>
            <a:ext cx="489585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294729-877D-4B85-A87E-01E251688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Impacto en la sociedad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BAE5-85E4-4F37-93DF-6E4709BB5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00088"/>
            <a:ext cx="9144000" cy="287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O" altLang="ko-KR" dirty="0"/>
              <a:t>Sensibilización frente al fenómeno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205A2-C237-4E66-9DDB-CFFA45AD7758}"/>
              </a:ext>
            </a:extLst>
          </p:cNvPr>
          <p:cNvSpPr/>
          <p:nvPr/>
        </p:nvSpPr>
        <p:spPr>
          <a:xfrm>
            <a:off x="-17463" y="1333500"/>
            <a:ext cx="9144001" cy="34559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631BA-0FB1-4EA6-9DBD-5FFE3CD0F5B5}"/>
              </a:ext>
            </a:extLst>
          </p:cNvPr>
          <p:cNvSpPr/>
          <p:nvPr/>
        </p:nvSpPr>
        <p:spPr>
          <a:xfrm>
            <a:off x="652463" y="1708150"/>
            <a:ext cx="576262" cy="57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20863E-6602-4717-ABA4-66699CDE51D0}"/>
              </a:ext>
            </a:extLst>
          </p:cNvPr>
          <p:cNvSpPr/>
          <p:nvPr/>
        </p:nvSpPr>
        <p:spPr>
          <a:xfrm>
            <a:off x="635000" y="2716213"/>
            <a:ext cx="576263" cy="576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D4DD43-4E0B-49A6-9B40-22E14CD075A8}"/>
              </a:ext>
            </a:extLst>
          </p:cNvPr>
          <p:cNvSpPr/>
          <p:nvPr/>
        </p:nvSpPr>
        <p:spPr>
          <a:xfrm>
            <a:off x="617538" y="3724275"/>
            <a:ext cx="574675" cy="57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grpSp>
        <p:nvGrpSpPr>
          <p:cNvPr id="27656" name="Group 10">
            <a:extLst>
              <a:ext uri="{FF2B5EF4-FFF2-40B4-BE49-F238E27FC236}">
                <a16:creationId xmlns:a16="http://schemas.microsoft.com/office/drawing/2014/main" id="{89F8950F-51F4-488D-A925-BF94C733BAD2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1530350"/>
            <a:ext cx="3162300" cy="889000"/>
            <a:chOff x="797728" y="3362835"/>
            <a:chExt cx="2445635" cy="888695"/>
          </a:xfrm>
        </p:grpSpPr>
        <p:sp>
          <p:nvSpPr>
            <p:cNvPr id="27683" name="TextBox 11">
              <a:extLst>
                <a:ext uri="{FF2B5EF4-FFF2-40B4-BE49-F238E27FC236}">
                  <a16:creationId xmlns:a16="http://schemas.microsoft.com/office/drawing/2014/main" id="{CC95F639-FCB4-4264-A78D-16A28672B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728" y="3605199"/>
              <a:ext cx="24456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Dificulta la asignación eficiente de recursos en la economía y </a:t>
              </a:r>
              <a:r>
                <a:rPr lang="es-CO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DISTORSIONA</a:t>
              </a:r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los precios de los bienes de consumo. </a:t>
              </a:r>
            </a:p>
          </p:txBody>
        </p:sp>
        <p:sp>
          <p:nvSpPr>
            <p:cNvPr id="27684" name="TextBox 12">
              <a:extLst>
                <a:ext uri="{FF2B5EF4-FFF2-40B4-BE49-F238E27FC236}">
                  <a16:creationId xmlns:a16="http://schemas.microsoft.com/office/drawing/2014/main" id="{5693B829-26E6-4B1D-AC57-492408713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DISTORSIÓN</a:t>
              </a:r>
            </a:p>
          </p:txBody>
        </p:sp>
      </p:grpSp>
      <p:grpSp>
        <p:nvGrpSpPr>
          <p:cNvPr id="27657" name="Group 13">
            <a:extLst>
              <a:ext uri="{FF2B5EF4-FFF2-40B4-BE49-F238E27FC236}">
                <a16:creationId xmlns:a16="http://schemas.microsoft.com/office/drawing/2014/main" id="{1EF30F12-BCAB-40AF-A30D-CC611CC3F64C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2611438"/>
            <a:ext cx="2665412" cy="928687"/>
            <a:chOff x="803640" y="3362835"/>
            <a:chExt cx="2059657" cy="929628"/>
          </a:xfrm>
        </p:grpSpPr>
        <p:sp>
          <p:nvSpPr>
            <p:cNvPr id="27681" name="TextBox 14">
              <a:extLst>
                <a:ext uri="{FF2B5EF4-FFF2-40B4-BE49-F238E27FC236}">
                  <a16:creationId xmlns:a16="http://schemas.microsoft.com/office/drawing/2014/main" id="{8484F093-366C-4735-B3A9-C3EE34CC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646132"/>
              <a:ext cx="20596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Incrementa el </a:t>
              </a:r>
              <a:r>
                <a:rPr lang="es-CO" altLang="ko-KR" sz="1100" b="1">
                  <a:solidFill>
                    <a:schemeClr val="bg1"/>
                  </a:solidFill>
                  <a:cs typeface="Arial" panose="020B0604020202020204" pitchFamily="34" charset="0"/>
                </a:rPr>
                <a:t>RIESGO </a:t>
              </a:r>
              <a:r>
                <a:rPr lang="es-CO" altLang="ko-KR" sz="1100">
                  <a:solidFill>
                    <a:schemeClr val="bg1"/>
                  </a:solidFill>
                  <a:cs typeface="Arial" panose="020B0604020202020204" pitchFamily="34" charset="0"/>
                </a:rPr>
                <a:t>de inestabilidad económica y aumenta </a:t>
              </a:r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el riesgo de sanciones legales.</a:t>
              </a:r>
            </a:p>
          </p:txBody>
        </p:sp>
        <p:sp>
          <p:nvSpPr>
            <p:cNvPr id="27682" name="TextBox 15">
              <a:extLst>
                <a:ext uri="{FF2B5EF4-FFF2-40B4-BE49-F238E27FC236}">
                  <a16:creationId xmlns:a16="http://schemas.microsoft.com/office/drawing/2014/main" id="{743C0BA3-2289-490B-85DB-3E5367C0D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RIESGO</a:t>
              </a:r>
            </a:p>
          </p:txBody>
        </p:sp>
      </p:grpSp>
      <p:grpSp>
        <p:nvGrpSpPr>
          <p:cNvPr id="27658" name="Group 16">
            <a:extLst>
              <a:ext uri="{FF2B5EF4-FFF2-40B4-BE49-F238E27FC236}">
                <a16:creationId xmlns:a16="http://schemas.microsoft.com/office/drawing/2014/main" id="{CE671121-81E1-4B79-B93A-559CF503BD33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3640138"/>
            <a:ext cx="2663825" cy="928687"/>
            <a:chOff x="803640" y="3362835"/>
            <a:chExt cx="2059657" cy="929628"/>
          </a:xfrm>
        </p:grpSpPr>
        <p:sp>
          <p:nvSpPr>
            <p:cNvPr id="27679" name="TextBox 17">
              <a:extLst>
                <a:ext uri="{FF2B5EF4-FFF2-40B4-BE49-F238E27FC236}">
                  <a16:creationId xmlns:a16="http://schemas.microsoft.com/office/drawing/2014/main" id="{7BA023E4-AC34-4924-8150-838A4A9A2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646132"/>
              <a:ext cx="20596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Genera problemas para logar un </a:t>
              </a:r>
              <a:r>
                <a:rPr lang="es-CO" altLang="ko-KR" sz="1100" b="1">
                  <a:solidFill>
                    <a:schemeClr val="bg1"/>
                  </a:solidFill>
                  <a:cs typeface="Arial" panose="020B0604020202020204" pitchFamily="34" charset="0"/>
                </a:rPr>
                <a:t>CRECIMIENTO</a:t>
              </a:r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económico real y sostenible</a:t>
              </a:r>
            </a:p>
          </p:txBody>
        </p:sp>
        <p:sp>
          <p:nvSpPr>
            <p:cNvPr id="27680" name="TextBox 18">
              <a:extLst>
                <a:ext uri="{FF2B5EF4-FFF2-40B4-BE49-F238E27FC236}">
                  <a16:creationId xmlns:a16="http://schemas.microsoft.com/office/drawing/2014/main" id="{36D8D916-2FB5-4C78-8FE9-4239D18F8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CRECIMIENTO</a:t>
              </a:r>
            </a:p>
          </p:txBody>
        </p:sp>
      </p:grpSp>
      <p:grpSp>
        <p:nvGrpSpPr>
          <p:cNvPr id="27659" name="Group 22">
            <a:extLst>
              <a:ext uri="{FF2B5EF4-FFF2-40B4-BE49-F238E27FC236}">
                <a16:creationId xmlns:a16="http://schemas.microsoft.com/office/drawing/2014/main" id="{9A54FEC5-5F9D-427D-86E7-909677F41E6E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1539875"/>
            <a:ext cx="2924175" cy="728663"/>
            <a:chOff x="803639" y="3362835"/>
            <a:chExt cx="2260232" cy="729573"/>
          </a:xfrm>
        </p:grpSpPr>
        <p:sp>
          <p:nvSpPr>
            <p:cNvPr id="27677" name="TextBox 23">
              <a:extLst>
                <a:ext uri="{FF2B5EF4-FFF2-40B4-BE49-F238E27FC236}">
                  <a16:creationId xmlns:a16="http://schemas.microsoft.com/office/drawing/2014/main" id="{CCD49E15-CAC1-4184-94BD-DAA13F9CB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39" y="3646132"/>
              <a:ext cx="2260232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Incrementa y fomenta la </a:t>
              </a:r>
              <a:r>
                <a:rPr lang="es-CO" altLang="ko-KR" sz="1100" b="1">
                  <a:solidFill>
                    <a:schemeClr val="bg1"/>
                  </a:solidFill>
                  <a:cs typeface="Arial" panose="020B0604020202020204" pitchFamily="34" charset="0"/>
                </a:rPr>
                <a:t>CORRUPCIÓN </a:t>
              </a:r>
              <a:r>
                <a:rPr lang="es-CO" altLang="ko-KR" sz="1100">
                  <a:solidFill>
                    <a:schemeClr val="bg1"/>
                  </a:solidFill>
                  <a:cs typeface="Arial" panose="020B0604020202020204" pitchFamily="34" charset="0"/>
                </a:rPr>
                <a:t>en el sector público y privado.</a:t>
              </a:r>
            </a:p>
          </p:txBody>
        </p:sp>
        <p:sp>
          <p:nvSpPr>
            <p:cNvPr id="27678" name="TextBox 24">
              <a:extLst>
                <a:ext uri="{FF2B5EF4-FFF2-40B4-BE49-F238E27FC236}">
                  <a16:creationId xmlns:a16="http://schemas.microsoft.com/office/drawing/2014/main" id="{596CCF49-0BF3-43FD-AFB1-F3EE0ACAC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CORRUPCIÓN</a:t>
              </a:r>
            </a:p>
          </p:txBody>
        </p:sp>
      </p:grpSp>
      <p:grpSp>
        <p:nvGrpSpPr>
          <p:cNvPr id="27660" name="Group 25">
            <a:extLst>
              <a:ext uri="{FF2B5EF4-FFF2-40B4-BE49-F238E27FC236}">
                <a16:creationId xmlns:a16="http://schemas.microsoft.com/office/drawing/2014/main" id="{39BCC1B8-47AE-4E43-BB8F-DBE78384F19D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2547938"/>
            <a:ext cx="2665413" cy="744537"/>
            <a:chOff x="803640" y="3362835"/>
            <a:chExt cx="2059657" cy="744962"/>
          </a:xfrm>
        </p:grpSpPr>
        <p:sp>
          <p:nvSpPr>
            <p:cNvPr id="27675" name="TextBox 26">
              <a:extLst>
                <a:ext uri="{FF2B5EF4-FFF2-40B4-BE49-F238E27FC236}">
                  <a16:creationId xmlns:a16="http://schemas.microsoft.com/office/drawing/2014/main" id="{23C1266B-D002-40AC-A5A5-0B1C8C013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646132"/>
              <a:ext cx="20596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Vulnera la capacidad institucional del estado. Disminuye la confianza. </a:t>
              </a:r>
            </a:p>
          </p:txBody>
        </p:sp>
        <p:sp>
          <p:nvSpPr>
            <p:cNvPr id="27676" name="TextBox 27">
              <a:extLst>
                <a:ext uri="{FF2B5EF4-FFF2-40B4-BE49-F238E27FC236}">
                  <a16:creationId xmlns:a16="http://schemas.microsoft.com/office/drawing/2014/main" id="{260F7690-664F-45AE-9A4E-D1EEEDDF3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CREDIBILIDAD</a:t>
              </a:r>
            </a:p>
          </p:txBody>
        </p:sp>
      </p:grpSp>
      <p:grpSp>
        <p:nvGrpSpPr>
          <p:cNvPr id="27661" name="Group 28">
            <a:extLst>
              <a:ext uri="{FF2B5EF4-FFF2-40B4-BE49-F238E27FC236}">
                <a16:creationId xmlns:a16="http://schemas.microsoft.com/office/drawing/2014/main" id="{ABBBE19F-FB7A-4AE1-B5DA-5699B4EE452D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3556000"/>
            <a:ext cx="2665413" cy="560388"/>
            <a:chOff x="803640" y="3362835"/>
            <a:chExt cx="2059657" cy="560296"/>
          </a:xfrm>
        </p:grpSpPr>
        <p:sp>
          <p:nvSpPr>
            <p:cNvPr id="27673" name="TextBox 29">
              <a:extLst>
                <a:ext uri="{FF2B5EF4-FFF2-40B4-BE49-F238E27FC236}">
                  <a16:creationId xmlns:a16="http://schemas.microsoft.com/office/drawing/2014/main" id="{D5DFC56E-0909-458E-998B-2D242AFF6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646132"/>
              <a:ext cx="2059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Promueve la</a:t>
              </a:r>
              <a:r>
                <a:rPr lang="es-CO" altLang="ko-KR" sz="11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s-CO" altLang="ko-KR" sz="1100" b="1">
                  <a:solidFill>
                    <a:schemeClr val="bg1"/>
                  </a:solidFill>
                  <a:cs typeface="Arial" panose="020B0604020202020204" pitchFamily="34" charset="0"/>
                </a:rPr>
                <a:t>COMPETENCIA </a:t>
              </a:r>
              <a:r>
                <a:rPr lang="es-CO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desleal    </a:t>
              </a:r>
            </a:p>
          </p:txBody>
        </p:sp>
        <p:sp>
          <p:nvSpPr>
            <p:cNvPr id="27674" name="TextBox 30">
              <a:extLst>
                <a:ext uri="{FF2B5EF4-FFF2-40B4-BE49-F238E27FC236}">
                  <a16:creationId xmlns:a16="http://schemas.microsoft.com/office/drawing/2014/main" id="{2D42004A-8BF6-42B0-9AB9-EE1ACA474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s-CO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COMPETENCIA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BA641B1-8B55-4842-9C2D-5B2B55C98D71}"/>
              </a:ext>
            </a:extLst>
          </p:cNvPr>
          <p:cNvSpPr/>
          <p:nvPr/>
        </p:nvSpPr>
        <p:spPr>
          <a:xfrm>
            <a:off x="4554538" y="1654175"/>
            <a:ext cx="34925" cy="270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ko-KR" dirty="0"/>
          </a:p>
        </p:txBody>
      </p:sp>
      <p:sp>
        <p:nvSpPr>
          <p:cNvPr id="27663" name="TextBox 32">
            <a:extLst>
              <a:ext uri="{FF2B5EF4-FFF2-40B4-BE49-F238E27FC236}">
                <a16:creationId xmlns:a16="http://schemas.microsoft.com/office/drawing/2014/main" id="{7492FD9E-8854-497C-8396-AF993A00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773238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664" name="TextBox 33">
            <a:extLst>
              <a:ext uri="{FF2B5EF4-FFF2-40B4-BE49-F238E27FC236}">
                <a16:creationId xmlns:a16="http://schemas.microsoft.com/office/drawing/2014/main" id="{442BFA2E-79AF-4039-91C2-F59FE7CA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773363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s-CO" altLang="ko-KR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665" name="TextBox 34">
            <a:extLst>
              <a:ext uri="{FF2B5EF4-FFF2-40B4-BE49-F238E27FC236}">
                <a16:creationId xmlns:a16="http://schemas.microsoft.com/office/drawing/2014/main" id="{E29825C9-99CF-4916-B193-A7CC769E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7814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s-CO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27666" name="Picture 2" descr="Resultado de imagen para importaciones png">
            <a:extLst>
              <a:ext uri="{FF2B5EF4-FFF2-40B4-BE49-F238E27FC236}">
                <a16:creationId xmlns:a16="http://schemas.microsoft.com/office/drawing/2014/main" id="{6F594A2F-E070-4CCD-952D-6826A09B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93825"/>
            <a:ext cx="15811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 descr="Resultado de imagen para riesgos png">
            <a:extLst>
              <a:ext uri="{FF2B5EF4-FFF2-40B4-BE49-F238E27FC236}">
                <a16:creationId xmlns:a16="http://schemas.microsoft.com/office/drawing/2014/main" id="{474B59F6-7AF1-420D-880D-42FD85D7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55888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8" descr="Resultado de imagen para flecha de la economia hacia abajo png">
            <a:extLst>
              <a:ext uri="{FF2B5EF4-FFF2-40B4-BE49-F238E27FC236}">
                <a16:creationId xmlns:a16="http://schemas.microsoft.com/office/drawing/2014/main" id="{210ED203-8D1F-4AA9-BCC9-E427A6CD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594100"/>
            <a:ext cx="93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10" descr="Imagen relacionada">
            <a:extLst>
              <a:ext uri="{FF2B5EF4-FFF2-40B4-BE49-F238E27FC236}">
                <a16:creationId xmlns:a16="http://schemas.microsoft.com/office/drawing/2014/main" id="{3141B919-B7D8-49AC-B84D-5C750D99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460500"/>
            <a:ext cx="14906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Resultado de imagen para credibilidad png">
            <a:extLst>
              <a:ext uri="{FF2B5EF4-FFF2-40B4-BE49-F238E27FC236}">
                <a16:creationId xmlns:a16="http://schemas.microsoft.com/office/drawing/2014/main" id="{7B77416F-036B-4767-A728-27F5380D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73" y="2404859"/>
            <a:ext cx="1151091" cy="11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1" name="Picture 14" descr="Resultado de imagen para competencia png">
            <a:extLst>
              <a:ext uri="{FF2B5EF4-FFF2-40B4-BE49-F238E27FC236}">
                <a16:creationId xmlns:a16="http://schemas.microsoft.com/office/drawing/2014/main" id="{D6724B19-6E95-4C1E-84B3-8064178C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522663"/>
            <a:ext cx="8842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EC88C3E0-8577-4D99-8E26-77FED168B443}"/>
              </a:ext>
            </a:extLst>
          </p:cNvPr>
          <p:cNvSpPr txBox="1"/>
          <p:nvPr/>
        </p:nvSpPr>
        <p:spPr>
          <a:xfrm>
            <a:off x="25400" y="4889500"/>
            <a:ext cx="38528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50" dirty="0">
                <a:latin typeface="+mn-lt"/>
                <a:ea typeface="+mn-ea"/>
                <a:cs typeface="+mn-cs"/>
              </a:rPr>
              <a:t>Fuente: UIAF (Unidad de información y análisis financiero)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2772</Words>
  <Application>Microsoft Office PowerPoint</Application>
  <PresentationFormat>Presentación en pantalla (16:9)</PresentationFormat>
  <Paragraphs>447</Paragraphs>
  <Slides>47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Arial</vt:lpstr>
      <vt:lpstr>Calibri</vt:lpstr>
      <vt:lpstr>Marlett</vt:lpstr>
      <vt:lpstr>Verdana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edisson giovanni correa salcedo</cp:lastModifiedBy>
  <cp:revision>268</cp:revision>
  <dcterms:created xsi:type="dcterms:W3CDTF">2016-12-05T23:26:54Z</dcterms:created>
  <dcterms:modified xsi:type="dcterms:W3CDTF">2020-02-07T15:34:48Z</dcterms:modified>
</cp:coreProperties>
</file>